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15"/>
  </p:notesMasterIdLst>
  <p:sldIdLst>
    <p:sldId id="262" r:id="rId6"/>
    <p:sldId id="264" r:id="rId7"/>
    <p:sldId id="270" r:id="rId8"/>
    <p:sldId id="269" r:id="rId9"/>
    <p:sldId id="259" r:id="rId10"/>
    <p:sldId id="266" r:id="rId11"/>
    <p:sldId id="271" r:id="rId12"/>
    <p:sldId id="272"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se, Sean - FPAC-NRCS, VT" userId="aa12de80-ceb4-442a-a6d1-0a3df4e64777" providerId="ADAL" clId="{8E1B2FE6-8886-460D-B082-0B497A3616EC}"/>
    <pc:docChg chg="undo custSel addSld modSld">
      <pc:chgData name="Pease, Sean - FPAC-NRCS, VT" userId="aa12de80-ceb4-442a-a6d1-0a3df4e64777" providerId="ADAL" clId="{8E1B2FE6-8886-460D-B082-0B497A3616EC}" dt="2023-10-03T18:14:24.183" v="23" actId="14100"/>
      <pc:docMkLst>
        <pc:docMk/>
      </pc:docMkLst>
      <pc:sldChg chg="addSp delSp modSp new mod setBg">
        <pc:chgData name="Pease, Sean - FPAC-NRCS, VT" userId="aa12de80-ceb4-442a-a6d1-0a3df4e64777" providerId="ADAL" clId="{8E1B2FE6-8886-460D-B082-0B497A3616EC}" dt="2023-10-03T18:10:21.048" v="7" actId="26606"/>
        <pc:sldMkLst>
          <pc:docMk/>
          <pc:sldMk cId="2260339007" sldId="271"/>
        </pc:sldMkLst>
        <pc:spChg chg="del">
          <ac:chgData name="Pease, Sean - FPAC-NRCS, VT" userId="aa12de80-ceb4-442a-a6d1-0a3df4e64777" providerId="ADAL" clId="{8E1B2FE6-8886-460D-B082-0B497A3616EC}" dt="2023-10-03T18:09:21.644" v="1" actId="478"/>
          <ac:spMkLst>
            <pc:docMk/>
            <pc:sldMk cId="2260339007" sldId="271"/>
            <ac:spMk id="2" creationId="{0C941A66-EF78-D80A-F483-884856D544F3}"/>
          </ac:spMkLst>
        </pc:spChg>
        <pc:spChg chg="del">
          <ac:chgData name="Pease, Sean - FPAC-NRCS, VT" userId="aa12de80-ceb4-442a-a6d1-0a3df4e64777" providerId="ADAL" clId="{8E1B2FE6-8886-460D-B082-0B497A3616EC}" dt="2023-10-03T18:09:24.009" v="2" actId="478"/>
          <ac:spMkLst>
            <pc:docMk/>
            <pc:sldMk cId="2260339007" sldId="271"/>
            <ac:spMk id="3" creationId="{3A6E7B5F-D372-EAC1-60A5-B3E903A52EDE}"/>
          </ac:spMkLst>
        </pc:spChg>
        <pc:spChg chg="add del">
          <ac:chgData name="Pease, Sean - FPAC-NRCS, VT" userId="aa12de80-ceb4-442a-a6d1-0a3df4e64777" providerId="ADAL" clId="{8E1B2FE6-8886-460D-B082-0B497A3616EC}" dt="2023-10-03T18:10:21.039" v="6" actId="26606"/>
          <ac:spMkLst>
            <pc:docMk/>
            <pc:sldMk cId="2260339007" sldId="271"/>
            <ac:spMk id="38" creationId="{9FFA7C60-EEB5-45DC-B964-20A76F776EF5}"/>
          </ac:spMkLst>
        </pc:spChg>
        <pc:spChg chg="add del">
          <ac:chgData name="Pease, Sean - FPAC-NRCS, VT" userId="aa12de80-ceb4-442a-a6d1-0a3df4e64777" providerId="ADAL" clId="{8E1B2FE6-8886-460D-B082-0B497A3616EC}" dt="2023-10-03T18:10:21.039" v="6" actId="26606"/>
          <ac:spMkLst>
            <pc:docMk/>
            <pc:sldMk cId="2260339007" sldId="271"/>
            <ac:spMk id="40" creationId="{7D84F46B-82DB-461C-88AC-F6C66B593E2C}"/>
          </ac:spMkLst>
        </pc:spChg>
        <pc:spChg chg="add del">
          <ac:chgData name="Pease, Sean - FPAC-NRCS, VT" userId="aa12de80-ceb4-442a-a6d1-0a3df4e64777" providerId="ADAL" clId="{8E1B2FE6-8886-460D-B082-0B497A3616EC}" dt="2023-10-03T18:10:21.039" v="6" actId="26606"/>
          <ac:spMkLst>
            <pc:docMk/>
            <pc:sldMk cId="2260339007" sldId="271"/>
            <ac:spMk id="42" creationId="{819D1EE6-C77B-4AB5-80C2-B2766A04E642}"/>
          </ac:spMkLst>
        </pc:spChg>
        <pc:spChg chg="add del">
          <ac:chgData name="Pease, Sean - FPAC-NRCS, VT" userId="aa12de80-ceb4-442a-a6d1-0a3df4e64777" providerId="ADAL" clId="{8E1B2FE6-8886-460D-B082-0B497A3616EC}" dt="2023-10-03T18:10:21.039" v="6" actId="26606"/>
          <ac:spMkLst>
            <pc:docMk/>
            <pc:sldMk cId="2260339007" sldId="271"/>
            <ac:spMk id="44" creationId="{873991DB-6F50-4514-9746-B72BC8E1059E}"/>
          </ac:spMkLst>
        </pc:spChg>
        <pc:spChg chg="add">
          <ac:chgData name="Pease, Sean - FPAC-NRCS, VT" userId="aa12de80-ceb4-442a-a6d1-0a3df4e64777" providerId="ADAL" clId="{8E1B2FE6-8886-460D-B082-0B497A3616EC}" dt="2023-10-03T18:10:21.048" v="7" actId="26606"/>
          <ac:spMkLst>
            <pc:docMk/>
            <pc:sldMk cId="2260339007" sldId="271"/>
            <ac:spMk id="48" creationId="{9FFA7C60-EEB5-45DC-B964-20A76F776EF5}"/>
          </ac:spMkLst>
        </pc:spChg>
        <pc:spChg chg="add">
          <ac:chgData name="Pease, Sean - FPAC-NRCS, VT" userId="aa12de80-ceb4-442a-a6d1-0a3df4e64777" providerId="ADAL" clId="{8E1B2FE6-8886-460D-B082-0B497A3616EC}" dt="2023-10-03T18:10:21.048" v="7" actId="26606"/>
          <ac:spMkLst>
            <pc:docMk/>
            <pc:sldMk cId="2260339007" sldId="271"/>
            <ac:spMk id="49" creationId="{7D84F46B-82DB-461C-88AC-F6C66B593E2C}"/>
          </ac:spMkLst>
        </pc:spChg>
        <pc:spChg chg="add">
          <ac:chgData name="Pease, Sean - FPAC-NRCS, VT" userId="aa12de80-ceb4-442a-a6d1-0a3df4e64777" providerId="ADAL" clId="{8E1B2FE6-8886-460D-B082-0B497A3616EC}" dt="2023-10-03T18:10:21.048" v="7" actId="26606"/>
          <ac:spMkLst>
            <pc:docMk/>
            <pc:sldMk cId="2260339007" sldId="271"/>
            <ac:spMk id="50" creationId="{6A55F051-97DE-49FF-BB21-0EDA63C246F1}"/>
          </ac:spMkLst>
        </pc:spChg>
        <pc:spChg chg="add">
          <ac:chgData name="Pease, Sean - FPAC-NRCS, VT" userId="aa12de80-ceb4-442a-a6d1-0a3df4e64777" providerId="ADAL" clId="{8E1B2FE6-8886-460D-B082-0B497A3616EC}" dt="2023-10-03T18:10:21.048" v="7" actId="26606"/>
          <ac:spMkLst>
            <pc:docMk/>
            <pc:sldMk cId="2260339007" sldId="271"/>
            <ac:spMk id="51" creationId="{7E1612B4-AD89-404E-AE2A-48CCF1FE0538}"/>
          </ac:spMkLst>
        </pc:spChg>
        <pc:grpChg chg="add del">
          <ac:chgData name="Pease, Sean - FPAC-NRCS, VT" userId="aa12de80-ceb4-442a-a6d1-0a3df4e64777" providerId="ADAL" clId="{8E1B2FE6-8886-460D-B082-0B497A3616EC}" dt="2023-10-03T18:10:21.039" v="6" actId="26606"/>
          <ac:grpSpMkLst>
            <pc:docMk/>
            <pc:sldMk cId="2260339007" sldId="271"/>
            <ac:grpSpMk id="10" creationId="{58DF5B7A-7785-49C6-B4EB-252FF28C2132}"/>
          </ac:grpSpMkLst>
        </pc:grpChg>
        <pc:grpChg chg="add del">
          <ac:chgData name="Pease, Sean - FPAC-NRCS, VT" userId="aa12de80-ceb4-442a-a6d1-0a3df4e64777" providerId="ADAL" clId="{8E1B2FE6-8886-460D-B082-0B497A3616EC}" dt="2023-10-03T18:10:21.039" v="6" actId="26606"/>
          <ac:grpSpMkLst>
            <pc:docMk/>
            <pc:sldMk cId="2260339007" sldId="271"/>
            <ac:grpSpMk id="24" creationId="{9F9B151E-1B34-4FA6-A53D-B92F787D9EAD}"/>
          </ac:grpSpMkLst>
        </pc:grpChg>
        <pc:grpChg chg="add">
          <ac:chgData name="Pease, Sean - FPAC-NRCS, VT" userId="aa12de80-ceb4-442a-a6d1-0a3df4e64777" providerId="ADAL" clId="{8E1B2FE6-8886-460D-B082-0B497A3616EC}" dt="2023-10-03T18:10:21.048" v="7" actId="26606"/>
          <ac:grpSpMkLst>
            <pc:docMk/>
            <pc:sldMk cId="2260339007" sldId="271"/>
            <ac:grpSpMk id="46" creationId="{58DF5B7A-7785-49C6-B4EB-252FF28C2132}"/>
          </ac:grpSpMkLst>
        </pc:grpChg>
        <pc:grpChg chg="add">
          <ac:chgData name="Pease, Sean - FPAC-NRCS, VT" userId="aa12de80-ceb4-442a-a6d1-0a3df4e64777" providerId="ADAL" clId="{8E1B2FE6-8886-460D-B082-0B497A3616EC}" dt="2023-10-03T18:10:21.048" v="7" actId="26606"/>
          <ac:grpSpMkLst>
            <pc:docMk/>
            <pc:sldMk cId="2260339007" sldId="271"/>
            <ac:grpSpMk id="47" creationId="{9F9B151E-1B34-4FA6-A53D-B92F787D9EAD}"/>
          </ac:grpSpMkLst>
        </pc:grpChg>
        <pc:picChg chg="add mod">
          <ac:chgData name="Pease, Sean - FPAC-NRCS, VT" userId="aa12de80-ceb4-442a-a6d1-0a3df4e64777" providerId="ADAL" clId="{8E1B2FE6-8886-460D-B082-0B497A3616EC}" dt="2023-10-03T18:10:21.048" v="7" actId="26606"/>
          <ac:picMkLst>
            <pc:docMk/>
            <pc:sldMk cId="2260339007" sldId="271"/>
            <ac:picMk id="5" creationId="{E82820F5-6E78-0AE7-B28C-054A5ADAFCEA}"/>
          </ac:picMkLst>
        </pc:picChg>
      </pc:sldChg>
      <pc:sldChg chg="addSp delSp modSp new mod">
        <pc:chgData name="Pease, Sean - FPAC-NRCS, VT" userId="aa12de80-ceb4-442a-a6d1-0a3df4e64777" providerId="ADAL" clId="{8E1B2FE6-8886-460D-B082-0B497A3616EC}" dt="2023-10-03T18:14:24.183" v="23" actId="14100"/>
        <pc:sldMkLst>
          <pc:docMk/>
          <pc:sldMk cId="1073993854" sldId="272"/>
        </pc:sldMkLst>
        <pc:picChg chg="add del mod">
          <ac:chgData name="Pease, Sean - FPAC-NRCS, VT" userId="aa12de80-ceb4-442a-a6d1-0a3df4e64777" providerId="ADAL" clId="{8E1B2FE6-8886-460D-B082-0B497A3616EC}" dt="2023-10-03T18:14:12.118" v="20" actId="478"/>
          <ac:picMkLst>
            <pc:docMk/>
            <pc:sldMk cId="1073993854" sldId="272"/>
            <ac:picMk id="5" creationId="{42935123-C506-8826-917D-7F81EA765F39}"/>
          </ac:picMkLst>
        </pc:picChg>
        <pc:picChg chg="add mod">
          <ac:chgData name="Pease, Sean - FPAC-NRCS, VT" userId="aa12de80-ceb4-442a-a6d1-0a3df4e64777" providerId="ADAL" clId="{8E1B2FE6-8886-460D-B082-0B497A3616EC}" dt="2023-10-03T18:14:24.183" v="23" actId="14100"/>
          <ac:picMkLst>
            <pc:docMk/>
            <pc:sldMk cId="1073993854" sldId="272"/>
            <ac:picMk id="7" creationId="{6EF5A2B8-8EFB-2146-5CAC-49E41C024884}"/>
          </ac:picMkLst>
        </pc:pic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086E0-E2D2-4DCF-A711-BFA15C54EEAC}"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FDEA594-F643-4833-94C4-C487C20F539E}">
      <dgm:prSet/>
      <dgm:spPr/>
      <dgm:t>
        <a:bodyPr/>
        <a:lstStyle/>
        <a:p>
          <a:r>
            <a:rPr lang="en-US" b="1"/>
            <a:t>Environmental Quality Incentives Program (EQIP)</a:t>
          </a:r>
          <a:endParaRPr lang="en-US"/>
        </a:p>
      </dgm:t>
    </dgm:pt>
    <dgm:pt modelId="{6E6D840B-2669-4A43-87F8-1DDBCB3891C6}" type="parTrans" cxnId="{45F0E629-E0F7-436F-BF38-3B882F78A289}">
      <dgm:prSet/>
      <dgm:spPr/>
      <dgm:t>
        <a:bodyPr/>
        <a:lstStyle/>
        <a:p>
          <a:endParaRPr lang="en-US"/>
        </a:p>
      </dgm:t>
    </dgm:pt>
    <dgm:pt modelId="{2D3AAB13-57CF-4856-9744-B0C6DC93C296}" type="sibTrans" cxnId="{45F0E629-E0F7-436F-BF38-3B882F78A289}">
      <dgm:prSet phldrT="01"/>
      <dgm:spPr/>
      <dgm:t>
        <a:bodyPr/>
        <a:lstStyle/>
        <a:p>
          <a:r>
            <a:rPr lang="en-US"/>
            <a:t>01</a:t>
          </a:r>
        </a:p>
      </dgm:t>
    </dgm:pt>
    <dgm:pt modelId="{44D1AC1E-DC01-4825-AAEE-BC0E1B6DC418}">
      <dgm:prSet custT="1"/>
      <dgm:spPr/>
      <dgm:t>
        <a:bodyPr/>
        <a:lstStyle/>
        <a:p>
          <a:r>
            <a:rPr lang="en-US" sz="1800" b="1"/>
            <a:t>Conservation Stewardship Program (CSP)</a:t>
          </a:r>
          <a:endParaRPr lang="en-US" sz="1800"/>
        </a:p>
      </dgm:t>
    </dgm:pt>
    <dgm:pt modelId="{D9DD7A59-D6D2-4484-9A15-FCEA0FA8400D}" type="parTrans" cxnId="{30A5AFD3-0375-4DCA-A9A5-14353DD495D9}">
      <dgm:prSet/>
      <dgm:spPr/>
      <dgm:t>
        <a:bodyPr/>
        <a:lstStyle/>
        <a:p>
          <a:endParaRPr lang="en-US"/>
        </a:p>
      </dgm:t>
    </dgm:pt>
    <dgm:pt modelId="{24D7B2A4-065A-41A0-A6C4-4178813A7A73}" type="sibTrans" cxnId="{30A5AFD3-0375-4DCA-A9A5-14353DD495D9}">
      <dgm:prSet phldrT="02"/>
      <dgm:spPr/>
      <dgm:t>
        <a:bodyPr/>
        <a:lstStyle/>
        <a:p>
          <a:r>
            <a:rPr lang="en-US"/>
            <a:t>02</a:t>
          </a:r>
        </a:p>
      </dgm:t>
    </dgm:pt>
    <dgm:pt modelId="{8F41C9FB-4FEA-44BC-802C-A3FED3649912}">
      <dgm:prSet/>
      <dgm:spPr/>
      <dgm:t>
        <a:bodyPr/>
        <a:lstStyle/>
        <a:p>
          <a:r>
            <a:rPr lang="en-US" b="1"/>
            <a:t>Agricultural Management Assessment Program (AMA)</a:t>
          </a:r>
          <a:endParaRPr lang="en-US"/>
        </a:p>
      </dgm:t>
    </dgm:pt>
    <dgm:pt modelId="{AF0DF50B-A5D2-4573-86AA-2B601705DC7C}" type="parTrans" cxnId="{A0DC5140-DB47-4782-8E16-02967FFDF533}">
      <dgm:prSet/>
      <dgm:spPr/>
      <dgm:t>
        <a:bodyPr/>
        <a:lstStyle/>
        <a:p>
          <a:endParaRPr lang="en-US"/>
        </a:p>
      </dgm:t>
    </dgm:pt>
    <dgm:pt modelId="{445ED9C0-067F-42F1-B2A6-A0856863DC9F}" type="sibTrans" cxnId="{A0DC5140-DB47-4782-8E16-02967FFDF533}">
      <dgm:prSet phldrT="03"/>
      <dgm:spPr/>
      <dgm:t>
        <a:bodyPr/>
        <a:lstStyle/>
        <a:p>
          <a:r>
            <a:rPr lang="en-US"/>
            <a:t>03</a:t>
          </a:r>
        </a:p>
      </dgm:t>
    </dgm:pt>
    <dgm:pt modelId="{4547AEFE-0CC4-4625-BFC8-2DC422242F78}">
      <dgm:prSet/>
      <dgm:spPr/>
      <dgm:t>
        <a:bodyPr/>
        <a:lstStyle/>
        <a:p>
          <a:r>
            <a:rPr lang="en-US" b="1"/>
            <a:t>Regional Conservation Partnership Program (RCPP)</a:t>
          </a:r>
          <a:endParaRPr lang="en-US"/>
        </a:p>
      </dgm:t>
    </dgm:pt>
    <dgm:pt modelId="{99D822EA-CB1E-4DAB-9A3D-B175D6C53E45}" type="parTrans" cxnId="{E977D896-4458-4F4C-A8B2-B4AAD34ED8F2}">
      <dgm:prSet/>
      <dgm:spPr/>
      <dgm:t>
        <a:bodyPr/>
        <a:lstStyle/>
        <a:p>
          <a:endParaRPr lang="en-US"/>
        </a:p>
      </dgm:t>
    </dgm:pt>
    <dgm:pt modelId="{DFDDB633-76FC-4FA4-9FD8-F5F065B64343}" type="sibTrans" cxnId="{E977D896-4458-4F4C-A8B2-B4AAD34ED8F2}">
      <dgm:prSet phldrT="04"/>
      <dgm:spPr/>
      <dgm:t>
        <a:bodyPr/>
        <a:lstStyle/>
        <a:p>
          <a:r>
            <a:rPr lang="en-US"/>
            <a:t>04</a:t>
          </a:r>
        </a:p>
      </dgm:t>
    </dgm:pt>
    <dgm:pt modelId="{43FC1FE9-017D-4AC1-81EC-8658662CCE6D}">
      <dgm:prSet/>
      <dgm:spPr/>
      <dgm:t>
        <a:bodyPr/>
        <a:lstStyle/>
        <a:p>
          <a:pPr>
            <a:lnSpc>
              <a:spcPct val="100000"/>
            </a:lnSpc>
          </a:pPr>
          <a:r>
            <a:rPr lang="en-US" b="1"/>
            <a:t>EQIP</a:t>
          </a:r>
          <a:endParaRPr lang="en-US"/>
        </a:p>
      </dgm:t>
    </dgm:pt>
    <dgm:pt modelId="{D9E7C09F-B630-4D6F-8906-3E420B5042DA}" type="parTrans" cxnId="{A8C7457E-48F2-4B59-9E4C-20E0901C2994}">
      <dgm:prSet/>
      <dgm:spPr/>
      <dgm:t>
        <a:bodyPr/>
        <a:lstStyle/>
        <a:p>
          <a:endParaRPr lang="en-US"/>
        </a:p>
      </dgm:t>
    </dgm:pt>
    <dgm:pt modelId="{F834CEE1-A0B4-47DF-A1F6-F8626512A739}" type="sibTrans" cxnId="{A8C7457E-48F2-4B59-9E4C-20E0901C2994}">
      <dgm:prSet/>
      <dgm:spPr/>
      <dgm:t>
        <a:bodyPr/>
        <a:lstStyle/>
        <a:p>
          <a:endParaRPr lang="en-US"/>
        </a:p>
      </dgm:t>
    </dgm:pt>
    <dgm:pt modelId="{E4FCEC5A-1D91-4C5F-8F56-64508FC5F9BB}">
      <dgm:prSet/>
      <dgm:spPr/>
      <dgm:t>
        <a:bodyPr/>
        <a:lstStyle/>
        <a:p>
          <a:pPr>
            <a:lnSpc>
              <a:spcPct val="100000"/>
            </a:lnSpc>
          </a:pPr>
          <a:r>
            <a:rPr lang="en-US" b="1"/>
            <a:t>Land Management and Rental </a:t>
          </a:r>
          <a:endParaRPr lang="en-US"/>
        </a:p>
      </dgm:t>
    </dgm:pt>
    <dgm:pt modelId="{EE14A623-09AA-42E0-8F5C-CF40A3133247}" type="parTrans" cxnId="{550D01D1-7FA3-4E1F-81AA-3050CB17A94B}">
      <dgm:prSet/>
      <dgm:spPr/>
      <dgm:t>
        <a:bodyPr/>
        <a:lstStyle/>
        <a:p>
          <a:endParaRPr lang="en-US"/>
        </a:p>
      </dgm:t>
    </dgm:pt>
    <dgm:pt modelId="{B1414D4A-E797-4837-A965-E7CFAC2D2119}" type="sibTrans" cxnId="{550D01D1-7FA3-4E1F-81AA-3050CB17A94B}">
      <dgm:prSet/>
      <dgm:spPr/>
      <dgm:t>
        <a:bodyPr/>
        <a:lstStyle/>
        <a:p>
          <a:endParaRPr lang="en-US"/>
        </a:p>
      </dgm:t>
    </dgm:pt>
    <dgm:pt modelId="{064B179E-5988-4007-8D52-517AFB4A88F0}">
      <dgm:prSet/>
      <dgm:spPr/>
      <dgm:t>
        <a:bodyPr/>
        <a:lstStyle/>
        <a:p>
          <a:pPr>
            <a:lnSpc>
              <a:spcPct val="100000"/>
            </a:lnSpc>
          </a:pPr>
          <a:r>
            <a:rPr lang="en-US" b="1"/>
            <a:t>Easements</a:t>
          </a:r>
          <a:endParaRPr lang="en-US"/>
        </a:p>
      </dgm:t>
    </dgm:pt>
    <dgm:pt modelId="{754CDEAE-CA92-4016-B272-8AC7FC076C5A}" type="parTrans" cxnId="{B52DED3B-125E-4ACA-96F1-5DEDD254F995}">
      <dgm:prSet/>
      <dgm:spPr/>
      <dgm:t>
        <a:bodyPr/>
        <a:lstStyle/>
        <a:p>
          <a:endParaRPr lang="en-US"/>
        </a:p>
      </dgm:t>
    </dgm:pt>
    <dgm:pt modelId="{BCAE5462-C897-4F7C-81EC-F57F9742D5D7}" type="sibTrans" cxnId="{B52DED3B-125E-4ACA-96F1-5DEDD254F995}">
      <dgm:prSet/>
      <dgm:spPr/>
      <dgm:t>
        <a:bodyPr/>
        <a:lstStyle/>
        <a:p>
          <a:endParaRPr lang="en-US"/>
        </a:p>
      </dgm:t>
    </dgm:pt>
    <dgm:pt modelId="{B36DD193-A061-4A34-80D0-E06F88AAE595}">
      <dgm:prSet/>
      <dgm:spPr/>
      <dgm:t>
        <a:bodyPr/>
        <a:lstStyle/>
        <a:p>
          <a:r>
            <a:rPr lang="en-US" b="1"/>
            <a:t>Agricultural Conservation Easement Program (ACEP)</a:t>
          </a:r>
          <a:endParaRPr lang="en-US"/>
        </a:p>
      </dgm:t>
    </dgm:pt>
    <dgm:pt modelId="{B6388776-F828-410E-8265-4FD1109086A5}" type="parTrans" cxnId="{4C5A1B05-18CE-42BC-B84B-D432F2ED5CAF}">
      <dgm:prSet/>
      <dgm:spPr/>
      <dgm:t>
        <a:bodyPr/>
        <a:lstStyle/>
        <a:p>
          <a:endParaRPr lang="en-US"/>
        </a:p>
      </dgm:t>
    </dgm:pt>
    <dgm:pt modelId="{750EBF09-AA7E-4F1D-9C47-0A53BCD24201}" type="sibTrans" cxnId="{4C5A1B05-18CE-42BC-B84B-D432F2ED5CAF}">
      <dgm:prSet phldrT="05"/>
      <dgm:spPr/>
      <dgm:t>
        <a:bodyPr/>
        <a:lstStyle/>
        <a:p>
          <a:r>
            <a:rPr lang="en-US"/>
            <a:t>05</a:t>
          </a:r>
        </a:p>
      </dgm:t>
    </dgm:pt>
    <dgm:pt modelId="{81DB072D-9FB7-4894-AC10-95121255C4E5}" type="pres">
      <dgm:prSet presAssocID="{CC7086E0-E2D2-4DCF-A711-BFA15C54EEAC}" presName="Name0" presStyleCnt="0">
        <dgm:presLayoutVars>
          <dgm:animLvl val="lvl"/>
          <dgm:resizeHandles val="exact"/>
        </dgm:presLayoutVars>
      </dgm:prSet>
      <dgm:spPr/>
    </dgm:pt>
    <dgm:pt modelId="{9F45C1CC-24A7-4DB3-9809-A5E7D7E87CDF}" type="pres">
      <dgm:prSet presAssocID="{5FDEA594-F643-4833-94C4-C487C20F539E}" presName="compositeNode" presStyleCnt="0">
        <dgm:presLayoutVars>
          <dgm:bulletEnabled val="1"/>
        </dgm:presLayoutVars>
      </dgm:prSet>
      <dgm:spPr/>
    </dgm:pt>
    <dgm:pt modelId="{4D9A0164-E713-4426-BE7F-8F2EF0F58519}" type="pres">
      <dgm:prSet presAssocID="{5FDEA594-F643-4833-94C4-C487C20F539E}" presName="bgRect" presStyleLbl="alignNode1" presStyleIdx="0" presStyleCnt="5"/>
      <dgm:spPr/>
    </dgm:pt>
    <dgm:pt modelId="{B2C4582D-1FCD-43BE-9FB9-5528C16D8549}" type="pres">
      <dgm:prSet presAssocID="{2D3AAB13-57CF-4856-9744-B0C6DC93C296}" presName="sibTransNodeRect" presStyleLbl="alignNode1" presStyleIdx="0" presStyleCnt="5">
        <dgm:presLayoutVars>
          <dgm:chMax val="0"/>
          <dgm:bulletEnabled val="1"/>
        </dgm:presLayoutVars>
      </dgm:prSet>
      <dgm:spPr/>
    </dgm:pt>
    <dgm:pt modelId="{8FE2D905-B241-4A67-BD83-933D47DCC346}" type="pres">
      <dgm:prSet presAssocID="{5FDEA594-F643-4833-94C4-C487C20F539E}" presName="nodeRect" presStyleLbl="alignNode1" presStyleIdx="0" presStyleCnt="5">
        <dgm:presLayoutVars>
          <dgm:bulletEnabled val="1"/>
        </dgm:presLayoutVars>
      </dgm:prSet>
      <dgm:spPr/>
    </dgm:pt>
    <dgm:pt modelId="{69F51BE1-A78B-4D7A-BDAE-8224A1BAFEA2}" type="pres">
      <dgm:prSet presAssocID="{2D3AAB13-57CF-4856-9744-B0C6DC93C296}" presName="sibTrans" presStyleCnt="0"/>
      <dgm:spPr/>
    </dgm:pt>
    <dgm:pt modelId="{DCCC9E72-BD24-4A6A-9BFB-1E3948882035}" type="pres">
      <dgm:prSet presAssocID="{44D1AC1E-DC01-4825-AAEE-BC0E1B6DC418}" presName="compositeNode" presStyleCnt="0">
        <dgm:presLayoutVars>
          <dgm:bulletEnabled val="1"/>
        </dgm:presLayoutVars>
      </dgm:prSet>
      <dgm:spPr/>
    </dgm:pt>
    <dgm:pt modelId="{156DE76C-34FD-47AF-9DED-3520DEA8BA03}" type="pres">
      <dgm:prSet presAssocID="{44D1AC1E-DC01-4825-AAEE-BC0E1B6DC418}" presName="bgRect" presStyleLbl="alignNode1" presStyleIdx="1" presStyleCnt="5" custScaleX="146396" custScaleY="142718"/>
      <dgm:spPr/>
    </dgm:pt>
    <dgm:pt modelId="{8BB5B36C-E96F-4D5E-A451-3528EC9354A2}" type="pres">
      <dgm:prSet presAssocID="{24D7B2A4-065A-41A0-A6C4-4178813A7A73}" presName="sibTransNodeRect" presStyleLbl="alignNode1" presStyleIdx="1" presStyleCnt="5">
        <dgm:presLayoutVars>
          <dgm:chMax val="0"/>
          <dgm:bulletEnabled val="1"/>
        </dgm:presLayoutVars>
      </dgm:prSet>
      <dgm:spPr/>
    </dgm:pt>
    <dgm:pt modelId="{1822D71F-93F3-429A-8D80-9EB7123702F1}" type="pres">
      <dgm:prSet presAssocID="{44D1AC1E-DC01-4825-AAEE-BC0E1B6DC418}" presName="nodeRect" presStyleLbl="alignNode1" presStyleIdx="1" presStyleCnt="5">
        <dgm:presLayoutVars>
          <dgm:bulletEnabled val="1"/>
        </dgm:presLayoutVars>
      </dgm:prSet>
      <dgm:spPr/>
    </dgm:pt>
    <dgm:pt modelId="{C7E5F07C-95A3-45E4-A98E-35AF35FB5750}" type="pres">
      <dgm:prSet presAssocID="{24D7B2A4-065A-41A0-A6C4-4178813A7A73}" presName="sibTrans" presStyleCnt="0"/>
      <dgm:spPr/>
    </dgm:pt>
    <dgm:pt modelId="{775ED2CB-BCBC-49A9-9550-72921A9BBB12}" type="pres">
      <dgm:prSet presAssocID="{8F41C9FB-4FEA-44BC-802C-A3FED3649912}" presName="compositeNode" presStyleCnt="0">
        <dgm:presLayoutVars>
          <dgm:bulletEnabled val="1"/>
        </dgm:presLayoutVars>
      </dgm:prSet>
      <dgm:spPr/>
    </dgm:pt>
    <dgm:pt modelId="{FAF1AB86-B7CE-4D7A-B89F-32B45400C330}" type="pres">
      <dgm:prSet presAssocID="{8F41C9FB-4FEA-44BC-802C-A3FED3649912}" presName="bgRect" presStyleLbl="alignNode1" presStyleIdx="2" presStyleCnt="5"/>
      <dgm:spPr/>
    </dgm:pt>
    <dgm:pt modelId="{3092FF45-76EC-4856-ABBB-4B39C397D361}" type="pres">
      <dgm:prSet presAssocID="{445ED9C0-067F-42F1-B2A6-A0856863DC9F}" presName="sibTransNodeRect" presStyleLbl="alignNode1" presStyleIdx="2" presStyleCnt="5">
        <dgm:presLayoutVars>
          <dgm:chMax val="0"/>
          <dgm:bulletEnabled val="1"/>
        </dgm:presLayoutVars>
      </dgm:prSet>
      <dgm:spPr/>
    </dgm:pt>
    <dgm:pt modelId="{E6DF17D1-C857-46AC-A6AC-26AEC0CD9C9E}" type="pres">
      <dgm:prSet presAssocID="{8F41C9FB-4FEA-44BC-802C-A3FED3649912}" presName="nodeRect" presStyleLbl="alignNode1" presStyleIdx="2" presStyleCnt="5">
        <dgm:presLayoutVars>
          <dgm:bulletEnabled val="1"/>
        </dgm:presLayoutVars>
      </dgm:prSet>
      <dgm:spPr/>
    </dgm:pt>
    <dgm:pt modelId="{0BEEA385-ACDB-45E6-AC05-0387DB7DBD3C}" type="pres">
      <dgm:prSet presAssocID="{445ED9C0-067F-42F1-B2A6-A0856863DC9F}" presName="sibTrans" presStyleCnt="0"/>
      <dgm:spPr/>
    </dgm:pt>
    <dgm:pt modelId="{2852C758-77DD-440F-8FBC-FC307927D8F9}" type="pres">
      <dgm:prSet presAssocID="{4547AEFE-0CC4-4625-BFC8-2DC422242F78}" presName="compositeNode" presStyleCnt="0">
        <dgm:presLayoutVars>
          <dgm:bulletEnabled val="1"/>
        </dgm:presLayoutVars>
      </dgm:prSet>
      <dgm:spPr/>
    </dgm:pt>
    <dgm:pt modelId="{0E376303-DCE3-4567-89A9-06F38F0D9B93}" type="pres">
      <dgm:prSet presAssocID="{4547AEFE-0CC4-4625-BFC8-2DC422242F78}" presName="bgRect" presStyleLbl="alignNode1" presStyleIdx="3" presStyleCnt="5"/>
      <dgm:spPr/>
    </dgm:pt>
    <dgm:pt modelId="{DE709A2B-C983-4EF2-86F9-6D15DD74408A}" type="pres">
      <dgm:prSet presAssocID="{DFDDB633-76FC-4FA4-9FD8-F5F065B64343}" presName="sibTransNodeRect" presStyleLbl="alignNode1" presStyleIdx="3" presStyleCnt="5">
        <dgm:presLayoutVars>
          <dgm:chMax val="0"/>
          <dgm:bulletEnabled val="1"/>
        </dgm:presLayoutVars>
      </dgm:prSet>
      <dgm:spPr/>
    </dgm:pt>
    <dgm:pt modelId="{46920771-51CB-40F9-BA5B-475E504D3343}" type="pres">
      <dgm:prSet presAssocID="{4547AEFE-0CC4-4625-BFC8-2DC422242F78}" presName="nodeRect" presStyleLbl="alignNode1" presStyleIdx="3" presStyleCnt="5">
        <dgm:presLayoutVars>
          <dgm:bulletEnabled val="1"/>
        </dgm:presLayoutVars>
      </dgm:prSet>
      <dgm:spPr/>
    </dgm:pt>
    <dgm:pt modelId="{3F7F6BD5-935A-4129-88AA-0C7E80B74775}" type="pres">
      <dgm:prSet presAssocID="{DFDDB633-76FC-4FA4-9FD8-F5F065B64343}" presName="sibTrans" presStyleCnt="0"/>
      <dgm:spPr/>
    </dgm:pt>
    <dgm:pt modelId="{1AFCCEC2-672B-4293-9BC1-29991BADB2B7}" type="pres">
      <dgm:prSet presAssocID="{B36DD193-A061-4A34-80D0-E06F88AAE595}" presName="compositeNode" presStyleCnt="0">
        <dgm:presLayoutVars>
          <dgm:bulletEnabled val="1"/>
        </dgm:presLayoutVars>
      </dgm:prSet>
      <dgm:spPr/>
    </dgm:pt>
    <dgm:pt modelId="{4386EAD0-D80C-4BB9-89B3-B39331D18648}" type="pres">
      <dgm:prSet presAssocID="{B36DD193-A061-4A34-80D0-E06F88AAE595}" presName="bgRect" presStyleLbl="alignNode1" presStyleIdx="4" presStyleCnt="5"/>
      <dgm:spPr/>
    </dgm:pt>
    <dgm:pt modelId="{76C4EE35-FAFD-442E-832C-34A5F205FFAE}" type="pres">
      <dgm:prSet presAssocID="{750EBF09-AA7E-4F1D-9C47-0A53BCD24201}" presName="sibTransNodeRect" presStyleLbl="alignNode1" presStyleIdx="4" presStyleCnt="5">
        <dgm:presLayoutVars>
          <dgm:chMax val="0"/>
          <dgm:bulletEnabled val="1"/>
        </dgm:presLayoutVars>
      </dgm:prSet>
      <dgm:spPr/>
    </dgm:pt>
    <dgm:pt modelId="{FFF38470-A7DA-4B2E-9700-B173F835E231}" type="pres">
      <dgm:prSet presAssocID="{B36DD193-A061-4A34-80D0-E06F88AAE595}" presName="nodeRect" presStyleLbl="alignNode1" presStyleIdx="4" presStyleCnt="5">
        <dgm:presLayoutVars>
          <dgm:bulletEnabled val="1"/>
        </dgm:presLayoutVars>
      </dgm:prSet>
      <dgm:spPr/>
    </dgm:pt>
  </dgm:ptLst>
  <dgm:cxnLst>
    <dgm:cxn modelId="{49600703-97D5-49F0-9465-7D6A6B4395D3}" type="presOf" srcId="{43FC1FE9-017D-4AC1-81EC-8658662CCE6D}" destId="{46920771-51CB-40F9-BA5B-475E504D3343}" srcOrd="0" destOrd="1" presId="urn:microsoft.com/office/officeart/2016/7/layout/LinearBlockProcessNumbered"/>
    <dgm:cxn modelId="{4C5A1B05-18CE-42BC-B84B-D432F2ED5CAF}" srcId="{CC7086E0-E2D2-4DCF-A711-BFA15C54EEAC}" destId="{B36DD193-A061-4A34-80D0-E06F88AAE595}" srcOrd="4" destOrd="0" parTransId="{B6388776-F828-410E-8265-4FD1109086A5}" sibTransId="{750EBF09-AA7E-4F1D-9C47-0A53BCD24201}"/>
    <dgm:cxn modelId="{A5D91D06-91CA-40B8-B50C-CA76B630C5A3}" type="presOf" srcId="{4547AEFE-0CC4-4625-BFC8-2DC422242F78}" destId="{46920771-51CB-40F9-BA5B-475E504D3343}" srcOrd="1" destOrd="0" presId="urn:microsoft.com/office/officeart/2016/7/layout/LinearBlockProcessNumbered"/>
    <dgm:cxn modelId="{9132DD08-17A4-4E2A-8569-567ECBF93D16}" type="presOf" srcId="{8F41C9FB-4FEA-44BC-802C-A3FED3649912}" destId="{E6DF17D1-C857-46AC-A6AC-26AEC0CD9C9E}" srcOrd="1" destOrd="0" presId="urn:microsoft.com/office/officeart/2016/7/layout/LinearBlockProcessNumbered"/>
    <dgm:cxn modelId="{01FCF11A-4D74-4934-893A-1383ABDAF739}" type="presOf" srcId="{B36DD193-A061-4A34-80D0-E06F88AAE595}" destId="{4386EAD0-D80C-4BB9-89B3-B39331D18648}" srcOrd="0" destOrd="0" presId="urn:microsoft.com/office/officeart/2016/7/layout/LinearBlockProcessNumbered"/>
    <dgm:cxn modelId="{45F0E629-E0F7-436F-BF38-3B882F78A289}" srcId="{CC7086E0-E2D2-4DCF-A711-BFA15C54EEAC}" destId="{5FDEA594-F643-4833-94C4-C487C20F539E}" srcOrd="0" destOrd="0" parTransId="{6E6D840B-2669-4A43-87F8-1DDBCB3891C6}" sibTransId="{2D3AAB13-57CF-4856-9744-B0C6DC93C296}"/>
    <dgm:cxn modelId="{9418C72F-E43A-4031-AC77-3A6E9E9F7646}" type="presOf" srcId="{44D1AC1E-DC01-4825-AAEE-BC0E1B6DC418}" destId="{1822D71F-93F3-429A-8D80-9EB7123702F1}" srcOrd="1" destOrd="0" presId="urn:microsoft.com/office/officeart/2016/7/layout/LinearBlockProcessNumbered"/>
    <dgm:cxn modelId="{B52DED3B-125E-4ACA-96F1-5DEDD254F995}" srcId="{4547AEFE-0CC4-4625-BFC8-2DC422242F78}" destId="{064B179E-5988-4007-8D52-517AFB4A88F0}" srcOrd="2" destOrd="0" parTransId="{754CDEAE-CA92-4016-B272-8AC7FC076C5A}" sibTransId="{BCAE5462-C897-4F7C-81EC-F57F9742D5D7}"/>
    <dgm:cxn modelId="{A0DC5140-DB47-4782-8E16-02967FFDF533}" srcId="{CC7086E0-E2D2-4DCF-A711-BFA15C54EEAC}" destId="{8F41C9FB-4FEA-44BC-802C-A3FED3649912}" srcOrd="2" destOrd="0" parTransId="{AF0DF50B-A5D2-4573-86AA-2B601705DC7C}" sibTransId="{445ED9C0-067F-42F1-B2A6-A0856863DC9F}"/>
    <dgm:cxn modelId="{9DD3315D-C82F-4AF3-A2F7-521401D0E050}" type="presOf" srcId="{5FDEA594-F643-4833-94C4-C487C20F539E}" destId="{8FE2D905-B241-4A67-BD83-933D47DCC346}" srcOrd="1" destOrd="0" presId="urn:microsoft.com/office/officeart/2016/7/layout/LinearBlockProcessNumbered"/>
    <dgm:cxn modelId="{9FCBAE6B-A102-40B4-97AA-C1ADAB323956}" type="presOf" srcId="{4547AEFE-0CC4-4625-BFC8-2DC422242F78}" destId="{0E376303-DCE3-4567-89A9-06F38F0D9B93}" srcOrd="0" destOrd="0" presId="urn:microsoft.com/office/officeart/2016/7/layout/LinearBlockProcessNumbered"/>
    <dgm:cxn modelId="{64A19273-8960-46B4-8EEC-47F838B199BB}" type="presOf" srcId="{2D3AAB13-57CF-4856-9744-B0C6DC93C296}" destId="{B2C4582D-1FCD-43BE-9FB9-5528C16D8549}" srcOrd="0" destOrd="0" presId="urn:microsoft.com/office/officeart/2016/7/layout/LinearBlockProcessNumbered"/>
    <dgm:cxn modelId="{E4DBB556-2435-4C1C-9AAF-48BFD3D4D7BD}" type="presOf" srcId="{E4FCEC5A-1D91-4C5F-8F56-64508FC5F9BB}" destId="{46920771-51CB-40F9-BA5B-475E504D3343}" srcOrd="0" destOrd="2" presId="urn:microsoft.com/office/officeart/2016/7/layout/LinearBlockProcessNumbered"/>
    <dgm:cxn modelId="{BE6EE87C-CBC7-4CBE-A12A-970B8EE4EB7D}" type="presOf" srcId="{44D1AC1E-DC01-4825-AAEE-BC0E1B6DC418}" destId="{156DE76C-34FD-47AF-9DED-3520DEA8BA03}" srcOrd="0" destOrd="0" presId="urn:microsoft.com/office/officeart/2016/7/layout/LinearBlockProcessNumbered"/>
    <dgm:cxn modelId="{A8C7457E-48F2-4B59-9E4C-20E0901C2994}" srcId="{4547AEFE-0CC4-4625-BFC8-2DC422242F78}" destId="{43FC1FE9-017D-4AC1-81EC-8658662CCE6D}" srcOrd="0" destOrd="0" parTransId="{D9E7C09F-B630-4D6F-8906-3E420B5042DA}" sibTransId="{F834CEE1-A0B4-47DF-A1F6-F8626512A739}"/>
    <dgm:cxn modelId="{9067A28D-7C3A-4ECE-9794-7AF7A6D29F3B}" type="presOf" srcId="{064B179E-5988-4007-8D52-517AFB4A88F0}" destId="{46920771-51CB-40F9-BA5B-475E504D3343}" srcOrd="0" destOrd="3" presId="urn:microsoft.com/office/officeart/2016/7/layout/LinearBlockProcessNumbered"/>
    <dgm:cxn modelId="{E977D896-4458-4F4C-A8B2-B4AAD34ED8F2}" srcId="{CC7086E0-E2D2-4DCF-A711-BFA15C54EEAC}" destId="{4547AEFE-0CC4-4625-BFC8-2DC422242F78}" srcOrd="3" destOrd="0" parTransId="{99D822EA-CB1E-4DAB-9A3D-B175D6C53E45}" sibTransId="{DFDDB633-76FC-4FA4-9FD8-F5F065B64343}"/>
    <dgm:cxn modelId="{823ABEA1-9474-4986-8B1C-BA104436A786}" type="presOf" srcId="{B36DD193-A061-4A34-80D0-E06F88AAE595}" destId="{FFF38470-A7DA-4B2E-9700-B173F835E231}" srcOrd="1" destOrd="0" presId="urn:microsoft.com/office/officeart/2016/7/layout/LinearBlockProcessNumbered"/>
    <dgm:cxn modelId="{D12B70AB-AA8E-4499-93A3-3A7B4DCF961C}" type="presOf" srcId="{8F41C9FB-4FEA-44BC-802C-A3FED3649912}" destId="{FAF1AB86-B7CE-4D7A-B89F-32B45400C330}" srcOrd="0" destOrd="0" presId="urn:microsoft.com/office/officeart/2016/7/layout/LinearBlockProcessNumbered"/>
    <dgm:cxn modelId="{00CADFAB-32CB-445F-A8ED-0EB7F7CD1AE8}" type="presOf" srcId="{5FDEA594-F643-4833-94C4-C487C20F539E}" destId="{4D9A0164-E713-4426-BE7F-8F2EF0F58519}" srcOrd="0" destOrd="0" presId="urn:microsoft.com/office/officeart/2016/7/layout/LinearBlockProcessNumbered"/>
    <dgm:cxn modelId="{412A6EB8-17F4-4E3F-9E1E-EA0CB468BDEB}" type="presOf" srcId="{24D7B2A4-065A-41A0-A6C4-4178813A7A73}" destId="{8BB5B36C-E96F-4D5E-A451-3528EC9354A2}" srcOrd="0" destOrd="0" presId="urn:microsoft.com/office/officeart/2016/7/layout/LinearBlockProcessNumbered"/>
    <dgm:cxn modelId="{5E7B4CC0-7E76-4F8C-B19D-AD17043D5404}" type="presOf" srcId="{DFDDB633-76FC-4FA4-9FD8-F5F065B64343}" destId="{DE709A2B-C983-4EF2-86F9-6D15DD74408A}" srcOrd="0" destOrd="0" presId="urn:microsoft.com/office/officeart/2016/7/layout/LinearBlockProcessNumbered"/>
    <dgm:cxn modelId="{550D01D1-7FA3-4E1F-81AA-3050CB17A94B}" srcId="{4547AEFE-0CC4-4625-BFC8-2DC422242F78}" destId="{E4FCEC5A-1D91-4C5F-8F56-64508FC5F9BB}" srcOrd="1" destOrd="0" parTransId="{EE14A623-09AA-42E0-8F5C-CF40A3133247}" sibTransId="{B1414D4A-E797-4837-A965-E7CFAC2D2119}"/>
    <dgm:cxn modelId="{30A5AFD3-0375-4DCA-A9A5-14353DD495D9}" srcId="{CC7086E0-E2D2-4DCF-A711-BFA15C54EEAC}" destId="{44D1AC1E-DC01-4825-AAEE-BC0E1B6DC418}" srcOrd="1" destOrd="0" parTransId="{D9DD7A59-D6D2-4484-9A15-FCEA0FA8400D}" sibTransId="{24D7B2A4-065A-41A0-A6C4-4178813A7A73}"/>
    <dgm:cxn modelId="{59342CD5-7F1C-4BF5-9B5F-6486ADD7BBB6}" type="presOf" srcId="{445ED9C0-067F-42F1-B2A6-A0856863DC9F}" destId="{3092FF45-76EC-4856-ABBB-4B39C397D361}" srcOrd="0" destOrd="0" presId="urn:microsoft.com/office/officeart/2016/7/layout/LinearBlockProcessNumbered"/>
    <dgm:cxn modelId="{A46D90E3-9C0F-4EC8-B1E2-191363F7435F}" type="presOf" srcId="{750EBF09-AA7E-4F1D-9C47-0A53BCD24201}" destId="{76C4EE35-FAFD-442E-832C-34A5F205FFAE}" srcOrd="0" destOrd="0" presId="urn:microsoft.com/office/officeart/2016/7/layout/LinearBlockProcessNumbered"/>
    <dgm:cxn modelId="{39A3EEF0-EC94-4F12-8100-8BB5B57D9F72}" type="presOf" srcId="{CC7086E0-E2D2-4DCF-A711-BFA15C54EEAC}" destId="{81DB072D-9FB7-4894-AC10-95121255C4E5}" srcOrd="0" destOrd="0" presId="urn:microsoft.com/office/officeart/2016/7/layout/LinearBlockProcessNumbered"/>
    <dgm:cxn modelId="{A8B38E2C-B46D-4E38-A3F4-3E5D2D9E6F65}" type="presParOf" srcId="{81DB072D-9FB7-4894-AC10-95121255C4E5}" destId="{9F45C1CC-24A7-4DB3-9809-A5E7D7E87CDF}" srcOrd="0" destOrd="0" presId="urn:microsoft.com/office/officeart/2016/7/layout/LinearBlockProcessNumbered"/>
    <dgm:cxn modelId="{EC72BC8C-E09E-4168-81C9-8C25DC615DCB}" type="presParOf" srcId="{9F45C1CC-24A7-4DB3-9809-A5E7D7E87CDF}" destId="{4D9A0164-E713-4426-BE7F-8F2EF0F58519}" srcOrd="0" destOrd="0" presId="urn:microsoft.com/office/officeart/2016/7/layout/LinearBlockProcessNumbered"/>
    <dgm:cxn modelId="{178A33F1-C6B1-4593-8A6C-B5C3665C7D62}" type="presParOf" srcId="{9F45C1CC-24A7-4DB3-9809-A5E7D7E87CDF}" destId="{B2C4582D-1FCD-43BE-9FB9-5528C16D8549}" srcOrd="1" destOrd="0" presId="urn:microsoft.com/office/officeart/2016/7/layout/LinearBlockProcessNumbered"/>
    <dgm:cxn modelId="{2910348A-261E-44B1-B499-D25A28FEAC8F}" type="presParOf" srcId="{9F45C1CC-24A7-4DB3-9809-A5E7D7E87CDF}" destId="{8FE2D905-B241-4A67-BD83-933D47DCC346}" srcOrd="2" destOrd="0" presId="urn:microsoft.com/office/officeart/2016/7/layout/LinearBlockProcessNumbered"/>
    <dgm:cxn modelId="{C3DA50AB-3617-47E1-878D-12911D8CFED8}" type="presParOf" srcId="{81DB072D-9FB7-4894-AC10-95121255C4E5}" destId="{69F51BE1-A78B-4D7A-BDAE-8224A1BAFEA2}" srcOrd="1" destOrd="0" presId="urn:microsoft.com/office/officeart/2016/7/layout/LinearBlockProcessNumbered"/>
    <dgm:cxn modelId="{05F873DF-5937-46EA-9115-5BDF7DA97E46}" type="presParOf" srcId="{81DB072D-9FB7-4894-AC10-95121255C4E5}" destId="{DCCC9E72-BD24-4A6A-9BFB-1E3948882035}" srcOrd="2" destOrd="0" presId="urn:microsoft.com/office/officeart/2016/7/layout/LinearBlockProcessNumbered"/>
    <dgm:cxn modelId="{12C77201-1D91-42CE-8A37-0515DE3A4B92}" type="presParOf" srcId="{DCCC9E72-BD24-4A6A-9BFB-1E3948882035}" destId="{156DE76C-34FD-47AF-9DED-3520DEA8BA03}" srcOrd="0" destOrd="0" presId="urn:microsoft.com/office/officeart/2016/7/layout/LinearBlockProcessNumbered"/>
    <dgm:cxn modelId="{79F972A1-12DF-4E9E-B0B8-377B0CD02DFA}" type="presParOf" srcId="{DCCC9E72-BD24-4A6A-9BFB-1E3948882035}" destId="{8BB5B36C-E96F-4D5E-A451-3528EC9354A2}" srcOrd="1" destOrd="0" presId="urn:microsoft.com/office/officeart/2016/7/layout/LinearBlockProcessNumbered"/>
    <dgm:cxn modelId="{1E612016-5169-47FC-B599-2D5A597A2D58}" type="presParOf" srcId="{DCCC9E72-BD24-4A6A-9BFB-1E3948882035}" destId="{1822D71F-93F3-429A-8D80-9EB7123702F1}" srcOrd="2" destOrd="0" presId="urn:microsoft.com/office/officeart/2016/7/layout/LinearBlockProcessNumbered"/>
    <dgm:cxn modelId="{9EA316E8-F3B8-4C34-B5D1-DC7B77408628}" type="presParOf" srcId="{81DB072D-9FB7-4894-AC10-95121255C4E5}" destId="{C7E5F07C-95A3-45E4-A98E-35AF35FB5750}" srcOrd="3" destOrd="0" presId="urn:microsoft.com/office/officeart/2016/7/layout/LinearBlockProcessNumbered"/>
    <dgm:cxn modelId="{42E1A1B4-E732-47F2-9275-998BDF677348}" type="presParOf" srcId="{81DB072D-9FB7-4894-AC10-95121255C4E5}" destId="{775ED2CB-BCBC-49A9-9550-72921A9BBB12}" srcOrd="4" destOrd="0" presId="urn:microsoft.com/office/officeart/2016/7/layout/LinearBlockProcessNumbered"/>
    <dgm:cxn modelId="{E93E2CF4-D677-408F-9941-0712CA105F3C}" type="presParOf" srcId="{775ED2CB-BCBC-49A9-9550-72921A9BBB12}" destId="{FAF1AB86-B7CE-4D7A-B89F-32B45400C330}" srcOrd="0" destOrd="0" presId="urn:microsoft.com/office/officeart/2016/7/layout/LinearBlockProcessNumbered"/>
    <dgm:cxn modelId="{0A28AD98-58AA-4327-97A2-BD48C47C0C27}" type="presParOf" srcId="{775ED2CB-BCBC-49A9-9550-72921A9BBB12}" destId="{3092FF45-76EC-4856-ABBB-4B39C397D361}" srcOrd="1" destOrd="0" presId="urn:microsoft.com/office/officeart/2016/7/layout/LinearBlockProcessNumbered"/>
    <dgm:cxn modelId="{972964E6-C137-45D9-AADA-F8FEE95C7845}" type="presParOf" srcId="{775ED2CB-BCBC-49A9-9550-72921A9BBB12}" destId="{E6DF17D1-C857-46AC-A6AC-26AEC0CD9C9E}" srcOrd="2" destOrd="0" presId="urn:microsoft.com/office/officeart/2016/7/layout/LinearBlockProcessNumbered"/>
    <dgm:cxn modelId="{25C93B4D-8C04-4332-AC86-361670B9F20D}" type="presParOf" srcId="{81DB072D-9FB7-4894-AC10-95121255C4E5}" destId="{0BEEA385-ACDB-45E6-AC05-0387DB7DBD3C}" srcOrd="5" destOrd="0" presId="urn:microsoft.com/office/officeart/2016/7/layout/LinearBlockProcessNumbered"/>
    <dgm:cxn modelId="{7E48E717-7C1D-4B9F-A3F4-D9F32374F0FF}" type="presParOf" srcId="{81DB072D-9FB7-4894-AC10-95121255C4E5}" destId="{2852C758-77DD-440F-8FBC-FC307927D8F9}" srcOrd="6" destOrd="0" presId="urn:microsoft.com/office/officeart/2016/7/layout/LinearBlockProcessNumbered"/>
    <dgm:cxn modelId="{9C518AE7-5428-4EB8-A88C-C17F905D7075}" type="presParOf" srcId="{2852C758-77DD-440F-8FBC-FC307927D8F9}" destId="{0E376303-DCE3-4567-89A9-06F38F0D9B93}" srcOrd="0" destOrd="0" presId="urn:microsoft.com/office/officeart/2016/7/layout/LinearBlockProcessNumbered"/>
    <dgm:cxn modelId="{D3D3F4C3-ADFA-4290-8DEF-F92C1C5CEAD2}" type="presParOf" srcId="{2852C758-77DD-440F-8FBC-FC307927D8F9}" destId="{DE709A2B-C983-4EF2-86F9-6D15DD74408A}" srcOrd="1" destOrd="0" presId="urn:microsoft.com/office/officeart/2016/7/layout/LinearBlockProcessNumbered"/>
    <dgm:cxn modelId="{5809032E-4BEE-49EC-B76E-C878B37A9175}" type="presParOf" srcId="{2852C758-77DD-440F-8FBC-FC307927D8F9}" destId="{46920771-51CB-40F9-BA5B-475E504D3343}" srcOrd="2" destOrd="0" presId="urn:microsoft.com/office/officeart/2016/7/layout/LinearBlockProcessNumbered"/>
    <dgm:cxn modelId="{6693D874-50B0-4DA9-8A3A-A15BE5D926FD}" type="presParOf" srcId="{81DB072D-9FB7-4894-AC10-95121255C4E5}" destId="{3F7F6BD5-935A-4129-88AA-0C7E80B74775}" srcOrd="7" destOrd="0" presId="urn:microsoft.com/office/officeart/2016/7/layout/LinearBlockProcessNumbered"/>
    <dgm:cxn modelId="{33C314F2-1CD7-4A2C-B659-A3B27F71B34F}" type="presParOf" srcId="{81DB072D-9FB7-4894-AC10-95121255C4E5}" destId="{1AFCCEC2-672B-4293-9BC1-29991BADB2B7}" srcOrd="8" destOrd="0" presId="urn:microsoft.com/office/officeart/2016/7/layout/LinearBlockProcessNumbered"/>
    <dgm:cxn modelId="{CA99461C-F7F2-4F52-92DB-D775D181FD30}" type="presParOf" srcId="{1AFCCEC2-672B-4293-9BC1-29991BADB2B7}" destId="{4386EAD0-D80C-4BB9-89B3-B39331D18648}" srcOrd="0" destOrd="0" presId="urn:microsoft.com/office/officeart/2016/7/layout/LinearBlockProcessNumbered"/>
    <dgm:cxn modelId="{7F966E87-C7DD-463C-85A6-FD8489CA4EBC}" type="presParOf" srcId="{1AFCCEC2-672B-4293-9BC1-29991BADB2B7}" destId="{76C4EE35-FAFD-442E-832C-34A5F205FFAE}" srcOrd="1" destOrd="0" presId="urn:microsoft.com/office/officeart/2016/7/layout/LinearBlockProcessNumbered"/>
    <dgm:cxn modelId="{AF90861D-D2CD-4433-BB04-AF4117D62267}" type="presParOf" srcId="{1AFCCEC2-672B-4293-9BC1-29991BADB2B7}" destId="{FFF38470-A7DA-4B2E-9700-B173F835E2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0B660-431D-4AE2-B019-9922109DC5BB}" type="doc">
      <dgm:prSet loTypeId="urn:microsoft.com/office/officeart/2005/8/layout/chevron1" loCatId="process" qsTypeId="urn:microsoft.com/office/officeart/2005/8/quickstyle/simple4" qsCatId="simple" csTypeId="urn:microsoft.com/office/officeart/2005/8/colors/colorful1" csCatId="colorful" phldr="1"/>
      <dgm:spPr/>
      <dgm:t>
        <a:bodyPr/>
        <a:lstStyle/>
        <a:p>
          <a:endParaRPr lang="en-US"/>
        </a:p>
      </dgm:t>
    </dgm:pt>
    <dgm:pt modelId="{D1B25167-B98F-4DB8-B481-2E6BD0093734}">
      <dgm:prSet/>
      <dgm:spPr/>
      <dgm:t>
        <a:bodyPr/>
        <a:lstStyle/>
        <a:p>
          <a:pPr>
            <a:lnSpc>
              <a:spcPct val="100000"/>
            </a:lnSpc>
          </a:pPr>
          <a:r>
            <a:rPr lang="en-US" b="1"/>
            <a:t>CSP provides two possible types of payments through 5-year contracts: </a:t>
          </a:r>
          <a:endParaRPr lang="en-US"/>
        </a:p>
      </dgm:t>
    </dgm:pt>
    <dgm:pt modelId="{6F08C5B9-2807-400E-B7B0-16992E158E0D}" type="parTrans" cxnId="{704B6DEA-6063-41A1-AFCF-E827105767BA}">
      <dgm:prSet/>
      <dgm:spPr/>
      <dgm:t>
        <a:bodyPr/>
        <a:lstStyle/>
        <a:p>
          <a:endParaRPr lang="en-US"/>
        </a:p>
      </dgm:t>
    </dgm:pt>
    <dgm:pt modelId="{835042A9-1A77-4B97-95C5-74E20BE4CE68}" type="sibTrans" cxnId="{704B6DEA-6063-41A1-AFCF-E827105767BA}">
      <dgm:prSet/>
      <dgm:spPr/>
      <dgm:t>
        <a:bodyPr/>
        <a:lstStyle/>
        <a:p>
          <a:endParaRPr lang="en-US"/>
        </a:p>
      </dgm:t>
    </dgm:pt>
    <dgm:pt modelId="{E873A2F1-C455-486C-817C-C6C64BFD6785}">
      <dgm:prSet/>
      <dgm:spPr/>
      <dgm:t>
        <a:bodyPr/>
        <a:lstStyle/>
        <a:p>
          <a:pPr>
            <a:lnSpc>
              <a:spcPct val="100000"/>
            </a:lnSpc>
          </a:pPr>
          <a:r>
            <a:rPr lang="en-US" b="1" u="sng"/>
            <a:t>Annual payments </a:t>
          </a:r>
          <a:r>
            <a:rPr lang="en-US" b="1"/>
            <a:t>for installing new conservation activities and maintaining existing practices</a:t>
          </a:r>
          <a:endParaRPr lang="en-US"/>
        </a:p>
      </dgm:t>
    </dgm:pt>
    <dgm:pt modelId="{A0087761-154B-4472-BA14-7C80A73A66C2}" type="parTrans" cxnId="{D61975D5-C6B7-4357-9446-F8D64574709F}">
      <dgm:prSet/>
      <dgm:spPr/>
      <dgm:t>
        <a:bodyPr/>
        <a:lstStyle/>
        <a:p>
          <a:endParaRPr lang="en-US"/>
        </a:p>
      </dgm:t>
    </dgm:pt>
    <dgm:pt modelId="{5B1C4DB7-F70B-491C-8850-AACDD0539259}" type="sibTrans" cxnId="{D61975D5-C6B7-4357-9446-F8D64574709F}">
      <dgm:prSet/>
      <dgm:spPr/>
      <dgm:t>
        <a:bodyPr/>
        <a:lstStyle/>
        <a:p>
          <a:endParaRPr lang="en-US"/>
        </a:p>
      </dgm:t>
    </dgm:pt>
    <dgm:pt modelId="{024C7C7D-EF9B-45F4-81C5-25A554A9DC25}">
      <dgm:prSet/>
      <dgm:spPr/>
      <dgm:t>
        <a:bodyPr/>
        <a:lstStyle/>
        <a:p>
          <a:pPr>
            <a:lnSpc>
              <a:spcPct val="100000"/>
            </a:lnSpc>
          </a:pPr>
          <a:r>
            <a:rPr lang="en-US" b="1" u="sng"/>
            <a:t>Supplemental payments </a:t>
          </a:r>
          <a:r>
            <a:rPr lang="en-US" b="1"/>
            <a:t>for meeting specific resources thresholds at the time of your application and assessment. </a:t>
          </a:r>
          <a:endParaRPr lang="en-US"/>
        </a:p>
      </dgm:t>
    </dgm:pt>
    <dgm:pt modelId="{348042CD-5350-406D-89D3-B95E1D29BF38}" type="parTrans" cxnId="{F67B6D52-D286-44C2-B0BD-5AA24D90E640}">
      <dgm:prSet/>
      <dgm:spPr/>
      <dgm:t>
        <a:bodyPr/>
        <a:lstStyle/>
        <a:p>
          <a:endParaRPr lang="en-US"/>
        </a:p>
      </dgm:t>
    </dgm:pt>
    <dgm:pt modelId="{4F76701F-F8C3-4D96-9D35-CBC55090F066}" type="sibTrans" cxnId="{F67B6D52-D286-44C2-B0BD-5AA24D90E640}">
      <dgm:prSet/>
      <dgm:spPr/>
      <dgm:t>
        <a:bodyPr/>
        <a:lstStyle/>
        <a:p>
          <a:endParaRPr lang="en-US"/>
        </a:p>
      </dgm:t>
    </dgm:pt>
    <dgm:pt modelId="{430C9BCD-F579-4A08-A773-2CFCB0D575F5}">
      <dgm:prSet/>
      <dgm:spPr/>
      <dgm:t>
        <a:bodyPr/>
        <a:lstStyle/>
        <a:p>
          <a:pPr>
            <a:lnSpc>
              <a:spcPct val="100000"/>
            </a:lnSpc>
          </a:pPr>
          <a:r>
            <a:rPr lang="en-US" b="1"/>
            <a:t>NRCS may provide a minimum annual payment of $1,500 in any year the total contract amount is below a rate NRCS determines equitable based upon the effort required by a participant to meet contract requirements.</a:t>
          </a:r>
          <a:endParaRPr lang="en-US"/>
        </a:p>
      </dgm:t>
    </dgm:pt>
    <dgm:pt modelId="{D061E656-8467-4D48-8B18-C37524F73368}" type="parTrans" cxnId="{1062163A-1166-4692-8B4A-321770ED94AE}">
      <dgm:prSet/>
      <dgm:spPr/>
      <dgm:t>
        <a:bodyPr/>
        <a:lstStyle/>
        <a:p>
          <a:endParaRPr lang="en-US"/>
        </a:p>
      </dgm:t>
    </dgm:pt>
    <dgm:pt modelId="{457796A1-08EF-4985-836C-39E3679FF892}" type="sibTrans" cxnId="{1062163A-1166-4692-8B4A-321770ED94AE}">
      <dgm:prSet/>
      <dgm:spPr/>
      <dgm:t>
        <a:bodyPr/>
        <a:lstStyle/>
        <a:p>
          <a:endParaRPr lang="en-US"/>
        </a:p>
      </dgm:t>
    </dgm:pt>
    <dgm:pt modelId="{97DCAC8D-1732-4323-98F1-1C8A39BA8BFB}">
      <dgm:prSet/>
      <dgm:spPr/>
      <dgm:t>
        <a:bodyPr/>
        <a:lstStyle/>
        <a:p>
          <a:pPr>
            <a:lnSpc>
              <a:spcPct val="100000"/>
            </a:lnSpc>
          </a:pPr>
          <a:r>
            <a:rPr lang="en-US" b="1"/>
            <a:t>Stewardship Threshold Eligibility: </a:t>
          </a:r>
          <a:endParaRPr lang="en-US"/>
        </a:p>
      </dgm:t>
    </dgm:pt>
    <dgm:pt modelId="{FD0E215A-3D18-4CBC-BB15-7312967CF54B}" type="parTrans" cxnId="{1F8062BC-3089-4D36-8C77-E385200B4A9A}">
      <dgm:prSet/>
      <dgm:spPr/>
      <dgm:t>
        <a:bodyPr/>
        <a:lstStyle/>
        <a:p>
          <a:endParaRPr lang="en-US"/>
        </a:p>
      </dgm:t>
    </dgm:pt>
    <dgm:pt modelId="{011BE39E-9CF9-4573-ACC7-FEB430408CA6}" type="sibTrans" cxnId="{1F8062BC-3089-4D36-8C77-E385200B4A9A}">
      <dgm:prSet/>
      <dgm:spPr/>
      <dgm:t>
        <a:bodyPr/>
        <a:lstStyle/>
        <a:p>
          <a:endParaRPr lang="en-US"/>
        </a:p>
      </dgm:t>
    </dgm:pt>
    <dgm:pt modelId="{3D4CEE15-B483-45E3-B7AC-7102D710B0AF}">
      <dgm:prSet/>
      <dgm:spPr/>
      <dgm:t>
        <a:bodyPr/>
        <a:lstStyle/>
        <a:p>
          <a:pPr>
            <a:lnSpc>
              <a:spcPct val="100000"/>
            </a:lnSpc>
          </a:pPr>
          <a:r>
            <a:rPr lang="en-US" b="1"/>
            <a:t>Met at least 2 Priority Resource Concerns when they apply. </a:t>
          </a:r>
          <a:endParaRPr lang="en-US"/>
        </a:p>
      </dgm:t>
    </dgm:pt>
    <dgm:pt modelId="{43D6184C-A31C-4659-BA31-5F18046A3713}" type="parTrans" cxnId="{1BD0BAE1-FF44-4190-B760-C2C3F0E54B51}">
      <dgm:prSet/>
      <dgm:spPr/>
      <dgm:t>
        <a:bodyPr/>
        <a:lstStyle/>
        <a:p>
          <a:endParaRPr lang="en-US"/>
        </a:p>
      </dgm:t>
    </dgm:pt>
    <dgm:pt modelId="{0CD713CE-03F4-48FF-B4AF-63D7EE5DFCCA}" type="sibTrans" cxnId="{1BD0BAE1-FF44-4190-B760-C2C3F0E54B51}">
      <dgm:prSet/>
      <dgm:spPr/>
      <dgm:t>
        <a:bodyPr/>
        <a:lstStyle/>
        <a:p>
          <a:endParaRPr lang="en-US"/>
        </a:p>
      </dgm:t>
    </dgm:pt>
    <dgm:pt modelId="{20AE20D6-5A22-46FE-BB4B-DFE30EA21FB2}">
      <dgm:prSet/>
      <dgm:spPr/>
      <dgm:t>
        <a:bodyPr/>
        <a:lstStyle/>
        <a:p>
          <a:pPr>
            <a:lnSpc>
              <a:spcPct val="100000"/>
            </a:lnSpc>
          </a:pPr>
          <a:r>
            <a:rPr lang="en-US" b="1"/>
            <a:t>Must also agree to </a:t>
          </a:r>
          <a:r>
            <a:rPr lang="en-US" b="1" u="sng"/>
            <a:t>Meet or Exceed </a:t>
          </a:r>
          <a:r>
            <a:rPr lang="en-US" b="1"/>
            <a:t>the stewardship threshold for at least one additional priority resource concern by the end of the contract. </a:t>
          </a:r>
          <a:endParaRPr lang="en-US"/>
        </a:p>
      </dgm:t>
    </dgm:pt>
    <dgm:pt modelId="{06CD2E2A-F03F-4FEA-8AE2-E959DAFA9D28}" type="parTrans" cxnId="{2F250705-0EE7-4CB2-A2E8-DEBA1D52C259}">
      <dgm:prSet/>
      <dgm:spPr/>
      <dgm:t>
        <a:bodyPr/>
        <a:lstStyle/>
        <a:p>
          <a:endParaRPr lang="en-US"/>
        </a:p>
      </dgm:t>
    </dgm:pt>
    <dgm:pt modelId="{C1121FBA-6697-43E6-80E6-E819DCFA1177}" type="sibTrans" cxnId="{2F250705-0EE7-4CB2-A2E8-DEBA1D52C259}">
      <dgm:prSet/>
      <dgm:spPr/>
      <dgm:t>
        <a:bodyPr/>
        <a:lstStyle/>
        <a:p>
          <a:endParaRPr lang="en-US"/>
        </a:p>
      </dgm:t>
    </dgm:pt>
    <dgm:pt modelId="{2CE503B7-6C97-40CE-AB9A-99DA13F143E0}">
      <dgm:prSet/>
      <dgm:spPr/>
      <dgm:t>
        <a:bodyPr/>
        <a:lstStyle/>
        <a:p>
          <a:pPr>
            <a:lnSpc>
              <a:spcPct val="100000"/>
            </a:lnSpc>
          </a:pPr>
          <a:endParaRPr lang="en-US"/>
        </a:p>
      </dgm:t>
    </dgm:pt>
    <dgm:pt modelId="{AEBD14FA-7388-4AFB-9E03-F819C3F82A6F}" type="parTrans" cxnId="{7784D21A-5576-46D1-BF7C-C3F9AF5B56BE}">
      <dgm:prSet/>
      <dgm:spPr/>
      <dgm:t>
        <a:bodyPr/>
        <a:lstStyle/>
        <a:p>
          <a:endParaRPr lang="en-US"/>
        </a:p>
      </dgm:t>
    </dgm:pt>
    <dgm:pt modelId="{C1F9194F-536E-43F1-BAEB-76DFE7BBCB40}" type="sibTrans" cxnId="{7784D21A-5576-46D1-BF7C-C3F9AF5B56BE}">
      <dgm:prSet/>
      <dgm:spPr/>
      <dgm:t>
        <a:bodyPr/>
        <a:lstStyle/>
        <a:p>
          <a:endParaRPr lang="en-US"/>
        </a:p>
      </dgm:t>
    </dgm:pt>
    <dgm:pt modelId="{B2C0970A-EC46-4AD1-9334-C4501552DA34}">
      <dgm:prSet/>
      <dgm:spPr/>
      <dgm:t>
        <a:bodyPr/>
        <a:lstStyle/>
        <a:p>
          <a:pPr>
            <a:lnSpc>
              <a:spcPct val="100000"/>
            </a:lnSpc>
          </a:pPr>
          <a:endParaRPr lang="en-US"/>
        </a:p>
      </dgm:t>
    </dgm:pt>
    <dgm:pt modelId="{600658C7-930F-4572-849F-613B66B782F7}" type="parTrans" cxnId="{4A9FE822-E394-4663-9804-7C390898FFB8}">
      <dgm:prSet/>
      <dgm:spPr/>
      <dgm:t>
        <a:bodyPr/>
        <a:lstStyle/>
        <a:p>
          <a:endParaRPr lang="en-US"/>
        </a:p>
      </dgm:t>
    </dgm:pt>
    <dgm:pt modelId="{BDB53436-F110-428A-8706-739DC8105113}" type="sibTrans" cxnId="{4A9FE822-E394-4663-9804-7C390898FFB8}">
      <dgm:prSet/>
      <dgm:spPr/>
      <dgm:t>
        <a:bodyPr/>
        <a:lstStyle/>
        <a:p>
          <a:endParaRPr lang="en-US"/>
        </a:p>
      </dgm:t>
    </dgm:pt>
    <dgm:pt modelId="{93F8A442-F015-4B75-910E-07C1813C7E47}">
      <dgm:prSet/>
      <dgm:spPr/>
      <dgm:t>
        <a:bodyPr/>
        <a:lstStyle/>
        <a:p>
          <a:pPr>
            <a:lnSpc>
              <a:spcPct val="100000"/>
            </a:lnSpc>
          </a:pPr>
          <a:endParaRPr lang="en-US"/>
        </a:p>
      </dgm:t>
    </dgm:pt>
    <dgm:pt modelId="{80F66212-C5EE-4598-840D-1C2B478EE79B}" type="parTrans" cxnId="{A00BFFAB-B607-450B-BD04-863E779620F1}">
      <dgm:prSet/>
      <dgm:spPr/>
      <dgm:t>
        <a:bodyPr/>
        <a:lstStyle/>
        <a:p>
          <a:endParaRPr lang="en-US"/>
        </a:p>
      </dgm:t>
    </dgm:pt>
    <dgm:pt modelId="{1FB31D52-6A9F-4F6E-8B2A-04A554D7341D}" type="sibTrans" cxnId="{A00BFFAB-B607-450B-BD04-863E779620F1}">
      <dgm:prSet/>
      <dgm:spPr/>
      <dgm:t>
        <a:bodyPr/>
        <a:lstStyle/>
        <a:p>
          <a:endParaRPr lang="en-US"/>
        </a:p>
      </dgm:t>
    </dgm:pt>
    <dgm:pt modelId="{41FE3AC4-F506-4744-97F3-F8774278FB3D}">
      <dgm:prSet/>
      <dgm:spPr/>
      <dgm:t>
        <a:bodyPr/>
        <a:lstStyle/>
        <a:p>
          <a:pPr>
            <a:lnSpc>
              <a:spcPct val="100000"/>
            </a:lnSpc>
          </a:pPr>
          <a:endParaRPr lang="en-US"/>
        </a:p>
      </dgm:t>
    </dgm:pt>
    <dgm:pt modelId="{4C79D441-1DDC-441A-85F7-DD65573A5C2F}" type="parTrans" cxnId="{8D7A128E-7EC4-4F31-8694-2A25D5305665}">
      <dgm:prSet/>
      <dgm:spPr/>
      <dgm:t>
        <a:bodyPr/>
        <a:lstStyle/>
        <a:p>
          <a:endParaRPr lang="en-US"/>
        </a:p>
      </dgm:t>
    </dgm:pt>
    <dgm:pt modelId="{69837248-CF70-4B66-94B7-987FF0616FC0}" type="sibTrans" cxnId="{8D7A128E-7EC4-4F31-8694-2A25D5305665}">
      <dgm:prSet/>
      <dgm:spPr/>
      <dgm:t>
        <a:bodyPr/>
        <a:lstStyle/>
        <a:p>
          <a:endParaRPr lang="en-US"/>
        </a:p>
      </dgm:t>
    </dgm:pt>
    <dgm:pt modelId="{25D7E862-934E-4B6B-9E45-AC2672AF1D97}" type="pres">
      <dgm:prSet presAssocID="{5AF0B660-431D-4AE2-B019-9922109DC5BB}" presName="Name0" presStyleCnt="0">
        <dgm:presLayoutVars>
          <dgm:dir/>
          <dgm:animLvl val="lvl"/>
          <dgm:resizeHandles val="exact"/>
        </dgm:presLayoutVars>
      </dgm:prSet>
      <dgm:spPr/>
    </dgm:pt>
    <dgm:pt modelId="{9EB5E2BB-DDF8-4962-8C93-9C929A099193}" type="pres">
      <dgm:prSet presAssocID="{D1B25167-B98F-4DB8-B481-2E6BD0093734}" presName="composite" presStyleCnt="0"/>
      <dgm:spPr/>
    </dgm:pt>
    <dgm:pt modelId="{BC06DCEF-9138-4210-A20B-9EE263A35C87}" type="pres">
      <dgm:prSet presAssocID="{D1B25167-B98F-4DB8-B481-2E6BD0093734}" presName="parTx" presStyleLbl="node1" presStyleIdx="0" presStyleCnt="2" custLinFactNeighborX="-623" custLinFactNeighborY="1128">
        <dgm:presLayoutVars>
          <dgm:chMax val="0"/>
          <dgm:chPref val="0"/>
          <dgm:bulletEnabled val="1"/>
        </dgm:presLayoutVars>
      </dgm:prSet>
      <dgm:spPr/>
    </dgm:pt>
    <dgm:pt modelId="{69D1F2F1-334E-430D-81FD-B78C9BA04F0B}" type="pres">
      <dgm:prSet presAssocID="{D1B25167-B98F-4DB8-B481-2E6BD0093734}" presName="desTx" presStyleLbl="revTx" presStyleIdx="0" presStyleCnt="2" custScaleX="106713" custScaleY="112317">
        <dgm:presLayoutVars>
          <dgm:bulletEnabled val="1"/>
        </dgm:presLayoutVars>
      </dgm:prSet>
      <dgm:spPr/>
    </dgm:pt>
    <dgm:pt modelId="{81F03E34-0EB6-4938-9EC5-30229CE780A9}" type="pres">
      <dgm:prSet presAssocID="{835042A9-1A77-4B97-95C5-74E20BE4CE68}" presName="space" presStyleCnt="0"/>
      <dgm:spPr/>
    </dgm:pt>
    <dgm:pt modelId="{54E2224E-A6DD-44ED-97DB-8FF865C0224A}" type="pres">
      <dgm:prSet presAssocID="{97DCAC8D-1732-4323-98F1-1C8A39BA8BFB}" presName="composite" presStyleCnt="0"/>
      <dgm:spPr/>
    </dgm:pt>
    <dgm:pt modelId="{1FE090BE-643E-4376-8D1A-56FAE80CBC40}" type="pres">
      <dgm:prSet presAssocID="{97DCAC8D-1732-4323-98F1-1C8A39BA8BFB}" presName="parTx" presStyleLbl="node1" presStyleIdx="1" presStyleCnt="2" custLinFactNeighborX="76" custLinFactNeighborY="-10965">
        <dgm:presLayoutVars>
          <dgm:chMax val="0"/>
          <dgm:chPref val="0"/>
          <dgm:bulletEnabled val="1"/>
        </dgm:presLayoutVars>
      </dgm:prSet>
      <dgm:spPr/>
    </dgm:pt>
    <dgm:pt modelId="{00420F67-75C5-40C0-8489-72D9C40EFC94}" type="pres">
      <dgm:prSet presAssocID="{97DCAC8D-1732-4323-98F1-1C8A39BA8BFB}" presName="desTx" presStyleLbl="revTx" presStyleIdx="1" presStyleCnt="2">
        <dgm:presLayoutVars>
          <dgm:bulletEnabled val="1"/>
        </dgm:presLayoutVars>
      </dgm:prSet>
      <dgm:spPr/>
    </dgm:pt>
  </dgm:ptLst>
  <dgm:cxnLst>
    <dgm:cxn modelId="{2F250705-0EE7-4CB2-A2E8-DEBA1D52C259}" srcId="{97DCAC8D-1732-4323-98F1-1C8A39BA8BFB}" destId="{20AE20D6-5A22-46FE-BB4B-DFE30EA21FB2}" srcOrd="2" destOrd="0" parTransId="{06CD2E2A-F03F-4FEA-8AE2-E959DAFA9D28}" sibTransId="{C1121FBA-6697-43E6-80E6-E819DCFA1177}"/>
    <dgm:cxn modelId="{F53CD50B-CEF7-4398-9921-10CAF9EA074E}" type="presOf" srcId="{D1B25167-B98F-4DB8-B481-2E6BD0093734}" destId="{BC06DCEF-9138-4210-A20B-9EE263A35C87}" srcOrd="0" destOrd="0" presId="urn:microsoft.com/office/officeart/2005/8/layout/chevron1"/>
    <dgm:cxn modelId="{CFD11C15-7128-45DF-BAF6-80BBA44E3814}" type="presOf" srcId="{97DCAC8D-1732-4323-98F1-1C8A39BA8BFB}" destId="{1FE090BE-643E-4376-8D1A-56FAE80CBC40}" srcOrd="0" destOrd="0" presId="urn:microsoft.com/office/officeart/2005/8/layout/chevron1"/>
    <dgm:cxn modelId="{6BA5B416-8916-4703-8A02-B947706B38B1}" type="presOf" srcId="{E873A2F1-C455-486C-817C-C6C64BFD6785}" destId="{69D1F2F1-334E-430D-81FD-B78C9BA04F0B}" srcOrd="0" destOrd="1" presId="urn:microsoft.com/office/officeart/2005/8/layout/chevron1"/>
    <dgm:cxn modelId="{7784D21A-5576-46D1-BF7C-C3F9AF5B56BE}" srcId="{D1B25167-B98F-4DB8-B481-2E6BD0093734}" destId="{2CE503B7-6C97-40CE-AB9A-99DA13F143E0}" srcOrd="2" destOrd="0" parTransId="{AEBD14FA-7388-4AFB-9E03-F819C3F82A6F}" sibTransId="{C1F9194F-536E-43F1-BAEB-76DFE7BBCB40}"/>
    <dgm:cxn modelId="{4A9FE822-E394-4663-9804-7C390898FFB8}" srcId="{D1B25167-B98F-4DB8-B481-2E6BD0093734}" destId="{B2C0970A-EC46-4AD1-9334-C4501552DA34}" srcOrd="4" destOrd="0" parTransId="{600658C7-930F-4572-849F-613B66B782F7}" sibTransId="{BDB53436-F110-428A-8706-739DC8105113}"/>
    <dgm:cxn modelId="{1062163A-1166-4692-8B4A-321770ED94AE}" srcId="{D1B25167-B98F-4DB8-B481-2E6BD0093734}" destId="{430C9BCD-F579-4A08-A773-2CFCB0D575F5}" srcOrd="5" destOrd="0" parTransId="{D061E656-8467-4D48-8B18-C37524F73368}" sibTransId="{457796A1-08EF-4985-836C-39E3679FF892}"/>
    <dgm:cxn modelId="{69608E3A-A0C9-4ED2-8350-1AE9FC567482}" type="presOf" srcId="{5AF0B660-431D-4AE2-B019-9922109DC5BB}" destId="{25D7E862-934E-4B6B-9E45-AC2672AF1D97}" srcOrd="0" destOrd="0" presId="urn:microsoft.com/office/officeart/2005/8/layout/chevron1"/>
    <dgm:cxn modelId="{7EAA0B5B-36C0-440B-921F-C4E0D9DC0B9E}" type="presOf" srcId="{20AE20D6-5A22-46FE-BB4B-DFE30EA21FB2}" destId="{00420F67-75C5-40C0-8489-72D9C40EFC94}" srcOrd="0" destOrd="2" presId="urn:microsoft.com/office/officeart/2005/8/layout/chevron1"/>
    <dgm:cxn modelId="{1D68F160-8531-4009-B9E8-F1FFCB460482}" type="presOf" srcId="{93F8A442-F015-4B75-910E-07C1813C7E47}" destId="{69D1F2F1-334E-430D-81FD-B78C9BA04F0B}" srcOrd="0" destOrd="0" presId="urn:microsoft.com/office/officeart/2005/8/layout/chevron1"/>
    <dgm:cxn modelId="{0D4AC466-CF36-409F-8DF7-BCB69834832F}" type="presOf" srcId="{024C7C7D-EF9B-45F4-81C5-25A554A9DC25}" destId="{69D1F2F1-334E-430D-81FD-B78C9BA04F0B}" srcOrd="0" destOrd="3" presId="urn:microsoft.com/office/officeart/2005/8/layout/chevron1"/>
    <dgm:cxn modelId="{904C8F4C-2364-477A-9ADB-4F60968B696D}" type="presOf" srcId="{41FE3AC4-F506-4744-97F3-F8774278FB3D}" destId="{00420F67-75C5-40C0-8489-72D9C40EFC94}" srcOrd="0" destOrd="1" presId="urn:microsoft.com/office/officeart/2005/8/layout/chevron1"/>
    <dgm:cxn modelId="{F67B6D52-D286-44C2-B0BD-5AA24D90E640}" srcId="{D1B25167-B98F-4DB8-B481-2E6BD0093734}" destId="{024C7C7D-EF9B-45F4-81C5-25A554A9DC25}" srcOrd="3" destOrd="0" parTransId="{348042CD-5350-406D-89D3-B95E1D29BF38}" sibTransId="{4F76701F-F8C3-4D96-9D35-CBC55090F066}"/>
    <dgm:cxn modelId="{8D7A128E-7EC4-4F31-8694-2A25D5305665}" srcId="{97DCAC8D-1732-4323-98F1-1C8A39BA8BFB}" destId="{41FE3AC4-F506-4744-97F3-F8774278FB3D}" srcOrd="1" destOrd="0" parTransId="{4C79D441-1DDC-441A-85F7-DD65573A5C2F}" sibTransId="{69837248-CF70-4B66-94B7-987FF0616FC0}"/>
    <dgm:cxn modelId="{08BD46AA-E4E2-45CC-BE81-3F00CC54783C}" type="presOf" srcId="{3D4CEE15-B483-45E3-B7AC-7102D710B0AF}" destId="{00420F67-75C5-40C0-8489-72D9C40EFC94}" srcOrd="0" destOrd="0" presId="urn:microsoft.com/office/officeart/2005/8/layout/chevron1"/>
    <dgm:cxn modelId="{2F286DAB-96C1-4F07-B422-8D4473C294BB}" type="presOf" srcId="{430C9BCD-F579-4A08-A773-2CFCB0D575F5}" destId="{69D1F2F1-334E-430D-81FD-B78C9BA04F0B}" srcOrd="0" destOrd="5" presId="urn:microsoft.com/office/officeart/2005/8/layout/chevron1"/>
    <dgm:cxn modelId="{A00BFFAB-B607-450B-BD04-863E779620F1}" srcId="{D1B25167-B98F-4DB8-B481-2E6BD0093734}" destId="{93F8A442-F015-4B75-910E-07C1813C7E47}" srcOrd="0" destOrd="0" parTransId="{80F66212-C5EE-4598-840D-1C2B478EE79B}" sibTransId="{1FB31D52-6A9F-4F6E-8B2A-04A554D7341D}"/>
    <dgm:cxn modelId="{1F8062BC-3089-4D36-8C77-E385200B4A9A}" srcId="{5AF0B660-431D-4AE2-B019-9922109DC5BB}" destId="{97DCAC8D-1732-4323-98F1-1C8A39BA8BFB}" srcOrd="1" destOrd="0" parTransId="{FD0E215A-3D18-4CBC-BB15-7312967CF54B}" sibTransId="{011BE39E-9CF9-4573-ACC7-FEB430408CA6}"/>
    <dgm:cxn modelId="{D61975D5-C6B7-4357-9446-F8D64574709F}" srcId="{D1B25167-B98F-4DB8-B481-2E6BD0093734}" destId="{E873A2F1-C455-486C-817C-C6C64BFD6785}" srcOrd="1" destOrd="0" parTransId="{A0087761-154B-4472-BA14-7C80A73A66C2}" sibTransId="{5B1C4DB7-F70B-491C-8850-AACDD0539259}"/>
    <dgm:cxn modelId="{1BD0BAE1-FF44-4190-B760-C2C3F0E54B51}" srcId="{97DCAC8D-1732-4323-98F1-1C8A39BA8BFB}" destId="{3D4CEE15-B483-45E3-B7AC-7102D710B0AF}" srcOrd="0" destOrd="0" parTransId="{43D6184C-A31C-4659-BA31-5F18046A3713}" sibTransId="{0CD713CE-03F4-48FF-B4AF-63D7EE5DFCCA}"/>
    <dgm:cxn modelId="{C08392E9-A376-405C-8675-2297ED323AEE}" type="presOf" srcId="{2CE503B7-6C97-40CE-AB9A-99DA13F143E0}" destId="{69D1F2F1-334E-430D-81FD-B78C9BA04F0B}" srcOrd="0" destOrd="2" presId="urn:microsoft.com/office/officeart/2005/8/layout/chevron1"/>
    <dgm:cxn modelId="{704B6DEA-6063-41A1-AFCF-E827105767BA}" srcId="{5AF0B660-431D-4AE2-B019-9922109DC5BB}" destId="{D1B25167-B98F-4DB8-B481-2E6BD0093734}" srcOrd="0" destOrd="0" parTransId="{6F08C5B9-2807-400E-B7B0-16992E158E0D}" sibTransId="{835042A9-1A77-4B97-95C5-74E20BE4CE68}"/>
    <dgm:cxn modelId="{CDB425FF-3C24-430E-B6D2-6F14EBFE7FE3}" type="presOf" srcId="{B2C0970A-EC46-4AD1-9334-C4501552DA34}" destId="{69D1F2F1-334E-430D-81FD-B78C9BA04F0B}" srcOrd="0" destOrd="4" presId="urn:microsoft.com/office/officeart/2005/8/layout/chevron1"/>
    <dgm:cxn modelId="{8ABBFAD4-05E4-43EF-A68D-55B3E8A33185}" type="presParOf" srcId="{25D7E862-934E-4B6B-9E45-AC2672AF1D97}" destId="{9EB5E2BB-DDF8-4962-8C93-9C929A099193}" srcOrd="0" destOrd="0" presId="urn:microsoft.com/office/officeart/2005/8/layout/chevron1"/>
    <dgm:cxn modelId="{893DED01-3B2A-4C4E-945C-C4671EBA8362}" type="presParOf" srcId="{9EB5E2BB-DDF8-4962-8C93-9C929A099193}" destId="{BC06DCEF-9138-4210-A20B-9EE263A35C87}" srcOrd="0" destOrd="0" presId="urn:microsoft.com/office/officeart/2005/8/layout/chevron1"/>
    <dgm:cxn modelId="{11A90551-00D1-4C47-BAA1-6091AC6B4289}" type="presParOf" srcId="{9EB5E2BB-DDF8-4962-8C93-9C929A099193}" destId="{69D1F2F1-334E-430D-81FD-B78C9BA04F0B}" srcOrd="1" destOrd="0" presId="urn:microsoft.com/office/officeart/2005/8/layout/chevron1"/>
    <dgm:cxn modelId="{1BEEC897-F26F-43FA-A843-EBDB2D45A649}" type="presParOf" srcId="{25D7E862-934E-4B6B-9E45-AC2672AF1D97}" destId="{81F03E34-0EB6-4938-9EC5-30229CE780A9}" srcOrd="1" destOrd="0" presId="urn:microsoft.com/office/officeart/2005/8/layout/chevron1"/>
    <dgm:cxn modelId="{38AE105A-9DB5-4046-8F77-A9C2A666131F}" type="presParOf" srcId="{25D7E862-934E-4B6B-9E45-AC2672AF1D97}" destId="{54E2224E-A6DD-44ED-97DB-8FF865C0224A}" srcOrd="2" destOrd="0" presId="urn:microsoft.com/office/officeart/2005/8/layout/chevron1"/>
    <dgm:cxn modelId="{53D8A201-25A1-4E3C-A594-4E1886935D7A}" type="presParOf" srcId="{54E2224E-A6DD-44ED-97DB-8FF865C0224A}" destId="{1FE090BE-643E-4376-8D1A-56FAE80CBC40}" srcOrd="0" destOrd="0" presId="urn:microsoft.com/office/officeart/2005/8/layout/chevron1"/>
    <dgm:cxn modelId="{6BF0F43B-7933-4F2A-8597-ABD2FFC42571}" type="presParOf" srcId="{54E2224E-A6DD-44ED-97DB-8FF865C0224A}" destId="{00420F67-75C5-40C0-8489-72D9C40EFC94}" srcOrd="1" destOrd="0" presId="urn:microsoft.com/office/officeart/2005/8/layout/chevron1"/>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99FE3-6956-46E1-B129-2AFB9DFF12E5}"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609B5330-C429-4D6B-8F22-CD50D4F24F1E}">
      <dgm:prSet/>
      <dgm:spPr/>
      <dgm:t>
        <a:bodyPr/>
        <a:lstStyle/>
        <a:p>
          <a:r>
            <a:rPr lang="en-US" b="1"/>
            <a:t>Met at least 2 priority Resource Concerns when applying.</a:t>
          </a:r>
          <a:endParaRPr lang="en-US"/>
        </a:p>
      </dgm:t>
    </dgm:pt>
    <dgm:pt modelId="{E6852FF4-8638-4392-9CEE-6F1D5CE042A8}" type="parTrans" cxnId="{F69ADA09-F12A-4F43-915A-CD667D9F6F5D}">
      <dgm:prSet/>
      <dgm:spPr/>
      <dgm:t>
        <a:bodyPr/>
        <a:lstStyle/>
        <a:p>
          <a:endParaRPr lang="en-US"/>
        </a:p>
      </dgm:t>
    </dgm:pt>
    <dgm:pt modelId="{866FD482-C23B-4AFD-ACBA-8130D9A56B34}" type="sibTrans" cxnId="{F69ADA09-F12A-4F43-915A-CD667D9F6F5D}">
      <dgm:prSet/>
      <dgm:spPr/>
      <dgm:t>
        <a:bodyPr/>
        <a:lstStyle/>
        <a:p>
          <a:endParaRPr lang="en-US"/>
        </a:p>
      </dgm:t>
    </dgm:pt>
    <dgm:pt modelId="{D57DF2C8-94E2-4BD8-B73D-F02298726757}">
      <dgm:prSet/>
      <dgm:spPr/>
      <dgm:t>
        <a:bodyPr/>
        <a:lstStyle/>
        <a:p>
          <a:r>
            <a:rPr lang="en-US" b="1"/>
            <a:t>SWAPAE+H</a:t>
          </a:r>
          <a:endParaRPr lang="en-US"/>
        </a:p>
      </dgm:t>
    </dgm:pt>
    <dgm:pt modelId="{D0F907E0-D87B-4539-A287-C2AA259855FD}" type="parTrans" cxnId="{AEBF8C84-501B-4A2A-9AAB-342FCFA2799C}">
      <dgm:prSet/>
      <dgm:spPr/>
      <dgm:t>
        <a:bodyPr/>
        <a:lstStyle/>
        <a:p>
          <a:endParaRPr lang="en-US"/>
        </a:p>
      </dgm:t>
    </dgm:pt>
    <dgm:pt modelId="{57FB129C-6670-49F2-8CF1-B013932DA648}" type="sibTrans" cxnId="{AEBF8C84-501B-4A2A-9AAB-342FCFA2799C}">
      <dgm:prSet/>
      <dgm:spPr/>
      <dgm:t>
        <a:bodyPr/>
        <a:lstStyle/>
        <a:p>
          <a:endParaRPr lang="en-US"/>
        </a:p>
      </dgm:t>
    </dgm:pt>
    <dgm:pt modelId="{0D9D7476-2465-4DC6-A284-924B1579D2F1}">
      <dgm:prSet/>
      <dgm:spPr/>
      <dgm:t>
        <a:bodyPr/>
        <a:lstStyle/>
        <a:p>
          <a:r>
            <a:rPr lang="en-US" b="1"/>
            <a:t>Soil</a:t>
          </a:r>
          <a:endParaRPr lang="en-US"/>
        </a:p>
      </dgm:t>
    </dgm:pt>
    <dgm:pt modelId="{D095D69D-9918-4A0B-86FB-01C126447BFC}" type="parTrans" cxnId="{1F4AF59C-40C2-4B3E-B2F4-BCB4951A0935}">
      <dgm:prSet/>
      <dgm:spPr/>
      <dgm:t>
        <a:bodyPr/>
        <a:lstStyle/>
        <a:p>
          <a:endParaRPr lang="en-US"/>
        </a:p>
      </dgm:t>
    </dgm:pt>
    <dgm:pt modelId="{9F02BA92-4ED4-4FBC-95B4-D7533340F555}" type="sibTrans" cxnId="{1F4AF59C-40C2-4B3E-B2F4-BCB4951A0935}">
      <dgm:prSet/>
      <dgm:spPr/>
      <dgm:t>
        <a:bodyPr/>
        <a:lstStyle/>
        <a:p>
          <a:endParaRPr lang="en-US"/>
        </a:p>
      </dgm:t>
    </dgm:pt>
    <dgm:pt modelId="{3526B015-2573-4609-A957-EE7880CD103F}">
      <dgm:prSet/>
      <dgm:spPr/>
      <dgm:t>
        <a:bodyPr/>
        <a:lstStyle/>
        <a:p>
          <a:r>
            <a:rPr lang="en-US" b="1"/>
            <a:t>Water</a:t>
          </a:r>
          <a:endParaRPr lang="en-US"/>
        </a:p>
      </dgm:t>
    </dgm:pt>
    <dgm:pt modelId="{AC0886DF-811F-45E0-888A-019E626A5A28}" type="parTrans" cxnId="{F00D1236-9EE0-4171-8172-581C1B95373E}">
      <dgm:prSet/>
      <dgm:spPr/>
      <dgm:t>
        <a:bodyPr/>
        <a:lstStyle/>
        <a:p>
          <a:endParaRPr lang="en-US"/>
        </a:p>
      </dgm:t>
    </dgm:pt>
    <dgm:pt modelId="{0FC4418D-9E4D-4AFD-B9E6-054E89A61D7B}" type="sibTrans" cxnId="{F00D1236-9EE0-4171-8172-581C1B95373E}">
      <dgm:prSet/>
      <dgm:spPr/>
      <dgm:t>
        <a:bodyPr/>
        <a:lstStyle/>
        <a:p>
          <a:endParaRPr lang="en-US"/>
        </a:p>
      </dgm:t>
    </dgm:pt>
    <dgm:pt modelId="{1CA5AF10-1FC0-45F6-B54B-98ED536567A9}">
      <dgm:prSet/>
      <dgm:spPr/>
      <dgm:t>
        <a:bodyPr/>
        <a:lstStyle/>
        <a:p>
          <a:r>
            <a:rPr lang="en-US" b="1"/>
            <a:t>Air</a:t>
          </a:r>
          <a:endParaRPr lang="en-US"/>
        </a:p>
      </dgm:t>
    </dgm:pt>
    <dgm:pt modelId="{CE809FE4-1781-4D6D-8BA1-CDF5C23923F8}" type="parTrans" cxnId="{164D02FA-C0CC-40E5-B27F-8CEEF2A99248}">
      <dgm:prSet/>
      <dgm:spPr/>
      <dgm:t>
        <a:bodyPr/>
        <a:lstStyle/>
        <a:p>
          <a:endParaRPr lang="en-US"/>
        </a:p>
      </dgm:t>
    </dgm:pt>
    <dgm:pt modelId="{6B7F177A-4FB4-49E3-A676-F5595945D5D2}" type="sibTrans" cxnId="{164D02FA-C0CC-40E5-B27F-8CEEF2A99248}">
      <dgm:prSet/>
      <dgm:spPr/>
      <dgm:t>
        <a:bodyPr/>
        <a:lstStyle/>
        <a:p>
          <a:endParaRPr lang="en-US"/>
        </a:p>
      </dgm:t>
    </dgm:pt>
    <dgm:pt modelId="{2A724597-70BA-434C-8753-5C2FCAA2759D}">
      <dgm:prSet/>
      <dgm:spPr/>
      <dgm:t>
        <a:bodyPr/>
        <a:lstStyle/>
        <a:p>
          <a:r>
            <a:rPr lang="en-US" b="1"/>
            <a:t>Plant</a:t>
          </a:r>
          <a:endParaRPr lang="en-US"/>
        </a:p>
      </dgm:t>
    </dgm:pt>
    <dgm:pt modelId="{4EC887A6-1865-4E31-8C9C-843CF8A85679}" type="parTrans" cxnId="{B5406F4F-F517-47D4-8FF4-95DC9AAF0CC0}">
      <dgm:prSet/>
      <dgm:spPr/>
      <dgm:t>
        <a:bodyPr/>
        <a:lstStyle/>
        <a:p>
          <a:endParaRPr lang="en-US"/>
        </a:p>
      </dgm:t>
    </dgm:pt>
    <dgm:pt modelId="{4F810C09-0B57-4D5D-8544-41A185D493F1}" type="sibTrans" cxnId="{B5406F4F-F517-47D4-8FF4-95DC9AAF0CC0}">
      <dgm:prSet/>
      <dgm:spPr/>
      <dgm:t>
        <a:bodyPr/>
        <a:lstStyle/>
        <a:p>
          <a:endParaRPr lang="en-US"/>
        </a:p>
      </dgm:t>
    </dgm:pt>
    <dgm:pt modelId="{8E6A5D8F-882F-407E-8F91-EE682A627E90}">
      <dgm:prSet/>
      <dgm:spPr/>
      <dgm:t>
        <a:bodyPr/>
        <a:lstStyle/>
        <a:p>
          <a:r>
            <a:rPr lang="en-US" b="1"/>
            <a:t>Animal</a:t>
          </a:r>
          <a:endParaRPr lang="en-US"/>
        </a:p>
      </dgm:t>
    </dgm:pt>
    <dgm:pt modelId="{044E2141-8C90-454C-92E9-86492CD19E12}" type="parTrans" cxnId="{4162968B-879A-416B-BC51-D394D5013522}">
      <dgm:prSet/>
      <dgm:spPr/>
      <dgm:t>
        <a:bodyPr/>
        <a:lstStyle/>
        <a:p>
          <a:endParaRPr lang="en-US"/>
        </a:p>
      </dgm:t>
    </dgm:pt>
    <dgm:pt modelId="{FD2AAC95-6FAD-4CEA-905B-8417E4A02B48}" type="sibTrans" cxnId="{4162968B-879A-416B-BC51-D394D5013522}">
      <dgm:prSet/>
      <dgm:spPr/>
      <dgm:t>
        <a:bodyPr/>
        <a:lstStyle/>
        <a:p>
          <a:endParaRPr lang="en-US"/>
        </a:p>
      </dgm:t>
    </dgm:pt>
    <dgm:pt modelId="{27905EAE-4F4F-4CDF-AAD3-370E24CC803B}">
      <dgm:prSet/>
      <dgm:spPr/>
      <dgm:t>
        <a:bodyPr/>
        <a:lstStyle/>
        <a:p>
          <a:r>
            <a:rPr lang="en-US" b="1"/>
            <a:t>Economic</a:t>
          </a:r>
          <a:endParaRPr lang="en-US"/>
        </a:p>
      </dgm:t>
    </dgm:pt>
    <dgm:pt modelId="{4F27636E-9557-448A-9253-3B985ADA9127}" type="parTrans" cxnId="{5F7F5AA6-F3CC-4C72-832E-A208FD75E849}">
      <dgm:prSet/>
      <dgm:spPr/>
      <dgm:t>
        <a:bodyPr/>
        <a:lstStyle/>
        <a:p>
          <a:endParaRPr lang="en-US"/>
        </a:p>
      </dgm:t>
    </dgm:pt>
    <dgm:pt modelId="{44B983A5-DC69-4151-A336-13567F0FE5B2}" type="sibTrans" cxnId="{5F7F5AA6-F3CC-4C72-832E-A208FD75E849}">
      <dgm:prSet/>
      <dgm:spPr/>
      <dgm:t>
        <a:bodyPr/>
        <a:lstStyle/>
        <a:p>
          <a:endParaRPr lang="en-US"/>
        </a:p>
      </dgm:t>
    </dgm:pt>
    <dgm:pt modelId="{FCA4C882-2E5C-4BFA-8E5D-95093C3502B1}">
      <dgm:prSet/>
      <dgm:spPr/>
      <dgm:t>
        <a:bodyPr/>
        <a:lstStyle/>
        <a:p>
          <a:r>
            <a:rPr lang="en-US" b="1"/>
            <a:t>Human</a:t>
          </a:r>
          <a:endParaRPr lang="en-US"/>
        </a:p>
      </dgm:t>
    </dgm:pt>
    <dgm:pt modelId="{32A247BB-4C6C-404B-BF07-50BC02B4B41B}" type="parTrans" cxnId="{70FDCD33-7C45-46A9-AC5C-EE2BA02C9085}">
      <dgm:prSet/>
      <dgm:spPr/>
      <dgm:t>
        <a:bodyPr/>
        <a:lstStyle/>
        <a:p>
          <a:endParaRPr lang="en-US"/>
        </a:p>
      </dgm:t>
    </dgm:pt>
    <dgm:pt modelId="{26065C81-4041-41F1-89AB-B782A0948E7F}" type="sibTrans" cxnId="{70FDCD33-7C45-46A9-AC5C-EE2BA02C9085}">
      <dgm:prSet/>
      <dgm:spPr/>
      <dgm:t>
        <a:bodyPr/>
        <a:lstStyle/>
        <a:p>
          <a:endParaRPr lang="en-US"/>
        </a:p>
      </dgm:t>
    </dgm:pt>
    <dgm:pt modelId="{82EC7E5A-22AF-4CC6-B50D-41ABD42EA003}" type="pres">
      <dgm:prSet presAssocID="{CF299FE3-6956-46E1-B129-2AFB9DFF12E5}" presName="Name0" presStyleCnt="0">
        <dgm:presLayoutVars>
          <dgm:dir/>
          <dgm:animLvl val="lvl"/>
          <dgm:resizeHandles val="exact"/>
        </dgm:presLayoutVars>
      </dgm:prSet>
      <dgm:spPr/>
    </dgm:pt>
    <dgm:pt modelId="{FC8C17AD-78EB-4708-83F2-07D183622E0C}" type="pres">
      <dgm:prSet presAssocID="{D57DF2C8-94E2-4BD8-B73D-F02298726757}" presName="boxAndChildren" presStyleCnt="0"/>
      <dgm:spPr/>
    </dgm:pt>
    <dgm:pt modelId="{5205E0AB-AF04-429F-A77F-86A3B6127941}" type="pres">
      <dgm:prSet presAssocID="{D57DF2C8-94E2-4BD8-B73D-F02298726757}" presName="parentTextBox" presStyleLbl="node1" presStyleIdx="0" presStyleCnt="2"/>
      <dgm:spPr/>
    </dgm:pt>
    <dgm:pt modelId="{6933AAF9-4895-4C48-9BF9-C3FED214CE3C}" type="pres">
      <dgm:prSet presAssocID="{D57DF2C8-94E2-4BD8-B73D-F02298726757}" presName="entireBox" presStyleLbl="node1" presStyleIdx="0" presStyleCnt="2"/>
      <dgm:spPr/>
    </dgm:pt>
    <dgm:pt modelId="{E724F329-6D39-45C8-A466-DCB1F7766F86}" type="pres">
      <dgm:prSet presAssocID="{D57DF2C8-94E2-4BD8-B73D-F02298726757}" presName="descendantBox" presStyleCnt="0"/>
      <dgm:spPr/>
    </dgm:pt>
    <dgm:pt modelId="{EA1245B6-D810-4631-81E1-BCC2E8285F49}" type="pres">
      <dgm:prSet presAssocID="{0D9D7476-2465-4DC6-A284-924B1579D2F1}" presName="childTextBox" presStyleLbl="fgAccFollowNode1" presStyleIdx="0" presStyleCnt="7">
        <dgm:presLayoutVars>
          <dgm:bulletEnabled val="1"/>
        </dgm:presLayoutVars>
      </dgm:prSet>
      <dgm:spPr/>
    </dgm:pt>
    <dgm:pt modelId="{5373C1CF-E9FC-4199-B45C-2A4F97418E10}" type="pres">
      <dgm:prSet presAssocID="{3526B015-2573-4609-A957-EE7880CD103F}" presName="childTextBox" presStyleLbl="fgAccFollowNode1" presStyleIdx="1" presStyleCnt="7">
        <dgm:presLayoutVars>
          <dgm:bulletEnabled val="1"/>
        </dgm:presLayoutVars>
      </dgm:prSet>
      <dgm:spPr/>
    </dgm:pt>
    <dgm:pt modelId="{9E81CD98-8CBF-496B-B90B-9329A8534860}" type="pres">
      <dgm:prSet presAssocID="{1CA5AF10-1FC0-45F6-B54B-98ED536567A9}" presName="childTextBox" presStyleLbl="fgAccFollowNode1" presStyleIdx="2" presStyleCnt="7">
        <dgm:presLayoutVars>
          <dgm:bulletEnabled val="1"/>
        </dgm:presLayoutVars>
      </dgm:prSet>
      <dgm:spPr/>
    </dgm:pt>
    <dgm:pt modelId="{6D69FEED-EE51-436B-A00D-F99562818630}" type="pres">
      <dgm:prSet presAssocID="{2A724597-70BA-434C-8753-5C2FCAA2759D}" presName="childTextBox" presStyleLbl="fgAccFollowNode1" presStyleIdx="3" presStyleCnt="7">
        <dgm:presLayoutVars>
          <dgm:bulletEnabled val="1"/>
        </dgm:presLayoutVars>
      </dgm:prSet>
      <dgm:spPr/>
    </dgm:pt>
    <dgm:pt modelId="{63652255-CF4F-462C-8B98-D893D4077684}" type="pres">
      <dgm:prSet presAssocID="{8E6A5D8F-882F-407E-8F91-EE682A627E90}" presName="childTextBox" presStyleLbl="fgAccFollowNode1" presStyleIdx="4" presStyleCnt="7">
        <dgm:presLayoutVars>
          <dgm:bulletEnabled val="1"/>
        </dgm:presLayoutVars>
      </dgm:prSet>
      <dgm:spPr/>
    </dgm:pt>
    <dgm:pt modelId="{6A5D4E78-E83A-424C-8B6B-77EDB6D4FE9A}" type="pres">
      <dgm:prSet presAssocID="{27905EAE-4F4F-4CDF-AAD3-370E24CC803B}" presName="childTextBox" presStyleLbl="fgAccFollowNode1" presStyleIdx="5" presStyleCnt="7">
        <dgm:presLayoutVars>
          <dgm:bulletEnabled val="1"/>
        </dgm:presLayoutVars>
      </dgm:prSet>
      <dgm:spPr/>
    </dgm:pt>
    <dgm:pt modelId="{2B8EABE0-23DB-4571-9112-984E45DBA24E}" type="pres">
      <dgm:prSet presAssocID="{FCA4C882-2E5C-4BFA-8E5D-95093C3502B1}" presName="childTextBox" presStyleLbl="fgAccFollowNode1" presStyleIdx="6" presStyleCnt="7">
        <dgm:presLayoutVars>
          <dgm:bulletEnabled val="1"/>
        </dgm:presLayoutVars>
      </dgm:prSet>
      <dgm:spPr/>
    </dgm:pt>
    <dgm:pt modelId="{C078CF27-DE60-4713-B62B-0D12DE56610A}" type="pres">
      <dgm:prSet presAssocID="{866FD482-C23B-4AFD-ACBA-8130D9A56B34}" presName="sp" presStyleCnt="0"/>
      <dgm:spPr/>
    </dgm:pt>
    <dgm:pt modelId="{C912A356-4C3C-486B-8496-05D6D620E992}" type="pres">
      <dgm:prSet presAssocID="{609B5330-C429-4D6B-8F22-CD50D4F24F1E}" presName="arrowAndChildren" presStyleCnt="0"/>
      <dgm:spPr/>
    </dgm:pt>
    <dgm:pt modelId="{2C26A5C1-EB77-4B66-9009-D0BE20247100}" type="pres">
      <dgm:prSet presAssocID="{609B5330-C429-4D6B-8F22-CD50D4F24F1E}" presName="parentTextArrow" presStyleLbl="node1" presStyleIdx="1" presStyleCnt="2"/>
      <dgm:spPr/>
    </dgm:pt>
  </dgm:ptLst>
  <dgm:cxnLst>
    <dgm:cxn modelId="{F69ADA09-F12A-4F43-915A-CD667D9F6F5D}" srcId="{CF299FE3-6956-46E1-B129-2AFB9DFF12E5}" destId="{609B5330-C429-4D6B-8F22-CD50D4F24F1E}" srcOrd="0" destOrd="0" parTransId="{E6852FF4-8638-4392-9CEE-6F1D5CE042A8}" sibTransId="{866FD482-C23B-4AFD-ACBA-8130D9A56B34}"/>
    <dgm:cxn modelId="{25C7B616-1A59-4283-8E35-A41A98B90E33}" type="presOf" srcId="{CF299FE3-6956-46E1-B129-2AFB9DFF12E5}" destId="{82EC7E5A-22AF-4CC6-B50D-41ABD42EA003}" srcOrd="0" destOrd="0" presId="urn:microsoft.com/office/officeart/2005/8/layout/process4"/>
    <dgm:cxn modelId="{21E1E717-2FC1-4D92-9B4A-C7F6F8DEFA1F}" type="presOf" srcId="{609B5330-C429-4D6B-8F22-CD50D4F24F1E}" destId="{2C26A5C1-EB77-4B66-9009-D0BE20247100}" srcOrd="0" destOrd="0" presId="urn:microsoft.com/office/officeart/2005/8/layout/process4"/>
    <dgm:cxn modelId="{70FDCD33-7C45-46A9-AC5C-EE2BA02C9085}" srcId="{D57DF2C8-94E2-4BD8-B73D-F02298726757}" destId="{FCA4C882-2E5C-4BFA-8E5D-95093C3502B1}" srcOrd="6" destOrd="0" parTransId="{32A247BB-4C6C-404B-BF07-50BC02B4B41B}" sibTransId="{26065C81-4041-41F1-89AB-B782A0948E7F}"/>
    <dgm:cxn modelId="{F00D1236-9EE0-4171-8172-581C1B95373E}" srcId="{D57DF2C8-94E2-4BD8-B73D-F02298726757}" destId="{3526B015-2573-4609-A957-EE7880CD103F}" srcOrd="1" destOrd="0" parTransId="{AC0886DF-811F-45E0-888A-019E626A5A28}" sibTransId="{0FC4418D-9E4D-4AFD-B9E6-054E89A61D7B}"/>
    <dgm:cxn modelId="{46A60941-3979-4AFE-BC40-85B19FCF58E1}" type="presOf" srcId="{FCA4C882-2E5C-4BFA-8E5D-95093C3502B1}" destId="{2B8EABE0-23DB-4571-9112-984E45DBA24E}" srcOrd="0" destOrd="0" presId="urn:microsoft.com/office/officeart/2005/8/layout/process4"/>
    <dgm:cxn modelId="{3DF0DC6B-C256-4407-A433-6E0F52D7BD24}" type="presOf" srcId="{8E6A5D8F-882F-407E-8F91-EE682A627E90}" destId="{63652255-CF4F-462C-8B98-D893D4077684}" srcOrd="0" destOrd="0" presId="urn:microsoft.com/office/officeart/2005/8/layout/process4"/>
    <dgm:cxn modelId="{B5406F4F-F517-47D4-8FF4-95DC9AAF0CC0}" srcId="{D57DF2C8-94E2-4BD8-B73D-F02298726757}" destId="{2A724597-70BA-434C-8753-5C2FCAA2759D}" srcOrd="3" destOrd="0" parTransId="{4EC887A6-1865-4E31-8C9C-843CF8A85679}" sibTransId="{4F810C09-0B57-4D5D-8544-41A185D493F1}"/>
    <dgm:cxn modelId="{390F7175-DC74-4831-B23C-321614E3D1DE}" type="presOf" srcId="{D57DF2C8-94E2-4BD8-B73D-F02298726757}" destId="{5205E0AB-AF04-429F-A77F-86A3B6127941}" srcOrd="0" destOrd="0" presId="urn:microsoft.com/office/officeart/2005/8/layout/process4"/>
    <dgm:cxn modelId="{AEBF8C84-501B-4A2A-9AAB-342FCFA2799C}" srcId="{CF299FE3-6956-46E1-B129-2AFB9DFF12E5}" destId="{D57DF2C8-94E2-4BD8-B73D-F02298726757}" srcOrd="1" destOrd="0" parTransId="{D0F907E0-D87B-4539-A287-C2AA259855FD}" sibTransId="{57FB129C-6670-49F2-8CF1-B013932DA648}"/>
    <dgm:cxn modelId="{4162968B-879A-416B-BC51-D394D5013522}" srcId="{D57DF2C8-94E2-4BD8-B73D-F02298726757}" destId="{8E6A5D8F-882F-407E-8F91-EE682A627E90}" srcOrd="4" destOrd="0" parTransId="{044E2141-8C90-454C-92E9-86492CD19E12}" sibTransId="{FD2AAC95-6FAD-4CEA-905B-8417E4A02B48}"/>
    <dgm:cxn modelId="{B5614990-B8CD-4EE0-9073-7B566C67C8A6}" type="presOf" srcId="{3526B015-2573-4609-A957-EE7880CD103F}" destId="{5373C1CF-E9FC-4199-B45C-2A4F97418E10}" srcOrd="0" destOrd="0" presId="urn:microsoft.com/office/officeart/2005/8/layout/process4"/>
    <dgm:cxn modelId="{49F7F298-AB8C-47B6-AB93-3CC7AE202F8E}" type="presOf" srcId="{D57DF2C8-94E2-4BD8-B73D-F02298726757}" destId="{6933AAF9-4895-4C48-9BF9-C3FED214CE3C}" srcOrd="1" destOrd="0" presId="urn:microsoft.com/office/officeart/2005/8/layout/process4"/>
    <dgm:cxn modelId="{1F4AF59C-40C2-4B3E-B2F4-BCB4951A0935}" srcId="{D57DF2C8-94E2-4BD8-B73D-F02298726757}" destId="{0D9D7476-2465-4DC6-A284-924B1579D2F1}" srcOrd="0" destOrd="0" parTransId="{D095D69D-9918-4A0B-86FB-01C126447BFC}" sibTransId="{9F02BA92-4ED4-4FBC-95B4-D7533340F555}"/>
    <dgm:cxn modelId="{5F7F5AA6-F3CC-4C72-832E-A208FD75E849}" srcId="{D57DF2C8-94E2-4BD8-B73D-F02298726757}" destId="{27905EAE-4F4F-4CDF-AAD3-370E24CC803B}" srcOrd="5" destOrd="0" parTransId="{4F27636E-9557-448A-9253-3B985ADA9127}" sibTransId="{44B983A5-DC69-4151-A336-13567F0FE5B2}"/>
    <dgm:cxn modelId="{1B6BB8E7-FF31-48F1-A593-2DF240633035}" type="presOf" srcId="{0D9D7476-2465-4DC6-A284-924B1579D2F1}" destId="{EA1245B6-D810-4631-81E1-BCC2E8285F49}" srcOrd="0" destOrd="0" presId="urn:microsoft.com/office/officeart/2005/8/layout/process4"/>
    <dgm:cxn modelId="{205AD5F2-0F56-4328-8710-CF59904B8FEC}" type="presOf" srcId="{1CA5AF10-1FC0-45F6-B54B-98ED536567A9}" destId="{9E81CD98-8CBF-496B-B90B-9329A8534860}" srcOrd="0" destOrd="0" presId="urn:microsoft.com/office/officeart/2005/8/layout/process4"/>
    <dgm:cxn modelId="{D3D224F9-5DEE-4AA6-932B-DC46164A8B60}" type="presOf" srcId="{27905EAE-4F4F-4CDF-AAD3-370E24CC803B}" destId="{6A5D4E78-E83A-424C-8B6B-77EDB6D4FE9A}" srcOrd="0" destOrd="0" presId="urn:microsoft.com/office/officeart/2005/8/layout/process4"/>
    <dgm:cxn modelId="{164D02FA-C0CC-40E5-B27F-8CEEF2A99248}" srcId="{D57DF2C8-94E2-4BD8-B73D-F02298726757}" destId="{1CA5AF10-1FC0-45F6-B54B-98ED536567A9}" srcOrd="2" destOrd="0" parTransId="{CE809FE4-1781-4D6D-8BA1-CDF5C23923F8}" sibTransId="{6B7F177A-4FB4-49E3-A676-F5595945D5D2}"/>
    <dgm:cxn modelId="{765714FB-0588-499F-B4F4-43F7AD68267C}" type="presOf" srcId="{2A724597-70BA-434C-8753-5C2FCAA2759D}" destId="{6D69FEED-EE51-436B-A00D-F99562818630}" srcOrd="0" destOrd="0" presId="urn:microsoft.com/office/officeart/2005/8/layout/process4"/>
    <dgm:cxn modelId="{0AF7A7A6-FF04-4B0B-B0EC-38912C6F62F6}" type="presParOf" srcId="{82EC7E5A-22AF-4CC6-B50D-41ABD42EA003}" destId="{FC8C17AD-78EB-4708-83F2-07D183622E0C}" srcOrd="0" destOrd="0" presId="urn:microsoft.com/office/officeart/2005/8/layout/process4"/>
    <dgm:cxn modelId="{C874278A-48A5-4458-81EB-16640F5F2198}" type="presParOf" srcId="{FC8C17AD-78EB-4708-83F2-07D183622E0C}" destId="{5205E0AB-AF04-429F-A77F-86A3B6127941}" srcOrd="0" destOrd="0" presId="urn:microsoft.com/office/officeart/2005/8/layout/process4"/>
    <dgm:cxn modelId="{4B5210D9-CB38-4133-99F6-B0360E665267}" type="presParOf" srcId="{FC8C17AD-78EB-4708-83F2-07D183622E0C}" destId="{6933AAF9-4895-4C48-9BF9-C3FED214CE3C}" srcOrd="1" destOrd="0" presId="urn:microsoft.com/office/officeart/2005/8/layout/process4"/>
    <dgm:cxn modelId="{6D418651-0F13-4706-AFAA-B79734A11A36}" type="presParOf" srcId="{FC8C17AD-78EB-4708-83F2-07D183622E0C}" destId="{E724F329-6D39-45C8-A466-DCB1F7766F86}" srcOrd="2" destOrd="0" presId="urn:microsoft.com/office/officeart/2005/8/layout/process4"/>
    <dgm:cxn modelId="{29701271-693B-4711-B10B-E52058232521}" type="presParOf" srcId="{E724F329-6D39-45C8-A466-DCB1F7766F86}" destId="{EA1245B6-D810-4631-81E1-BCC2E8285F49}" srcOrd="0" destOrd="0" presId="urn:microsoft.com/office/officeart/2005/8/layout/process4"/>
    <dgm:cxn modelId="{96540D6F-CDDF-4E8F-B612-F8B12F63DB57}" type="presParOf" srcId="{E724F329-6D39-45C8-A466-DCB1F7766F86}" destId="{5373C1CF-E9FC-4199-B45C-2A4F97418E10}" srcOrd="1" destOrd="0" presId="urn:microsoft.com/office/officeart/2005/8/layout/process4"/>
    <dgm:cxn modelId="{55345121-95B4-4729-BA5F-27017824FA42}" type="presParOf" srcId="{E724F329-6D39-45C8-A466-DCB1F7766F86}" destId="{9E81CD98-8CBF-496B-B90B-9329A8534860}" srcOrd="2" destOrd="0" presId="urn:microsoft.com/office/officeart/2005/8/layout/process4"/>
    <dgm:cxn modelId="{8A8B34B7-45A3-4BB3-831E-615807DE249E}" type="presParOf" srcId="{E724F329-6D39-45C8-A466-DCB1F7766F86}" destId="{6D69FEED-EE51-436B-A00D-F99562818630}" srcOrd="3" destOrd="0" presId="urn:microsoft.com/office/officeart/2005/8/layout/process4"/>
    <dgm:cxn modelId="{D0B9F737-631E-4851-956C-45607AB3C9BF}" type="presParOf" srcId="{E724F329-6D39-45C8-A466-DCB1F7766F86}" destId="{63652255-CF4F-462C-8B98-D893D4077684}" srcOrd="4" destOrd="0" presId="urn:microsoft.com/office/officeart/2005/8/layout/process4"/>
    <dgm:cxn modelId="{8C17CDC9-E416-4A3F-B4BB-4E18951D5964}" type="presParOf" srcId="{E724F329-6D39-45C8-A466-DCB1F7766F86}" destId="{6A5D4E78-E83A-424C-8B6B-77EDB6D4FE9A}" srcOrd="5" destOrd="0" presId="urn:microsoft.com/office/officeart/2005/8/layout/process4"/>
    <dgm:cxn modelId="{1419057F-0BA9-46A2-857B-0D98A302FF1B}" type="presParOf" srcId="{E724F329-6D39-45C8-A466-DCB1F7766F86}" destId="{2B8EABE0-23DB-4571-9112-984E45DBA24E}" srcOrd="6" destOrd="0" presId="urn:microsoft.com/office/officeart/2005/8/layout/process4"/>
    <dgm:cxn modelId="{40AD4CCC-0A76-47B8-BEFF-D332CBD142C1}" type="presParOf" srcId="{82EC7E5A-22AF-4CC6-B50D-41ABD42EA003}" destId="{C078CF27-DE60-4713-B62B-0D12DE56610A}" srcOrd="1" destOrd="0" presId="urn:microsoft.com/office/officeart/2005/8/layout/process4"/>
    <dgm:cxn modelId="{1550689E-EB20-4C55-8240-473E9A4E4807}" type="presParOf" srcId="{82EC7E5A-22AF-4CC6-B50D-41ABD42EA003}" destId="{C912A356-4C3C-486B-8496-05D6D620E992}" srcOrd="2" destOrd="0" presId="urn:microsoft.com/office/officeart/2005/8/layout/process4"/>
    <dgm:cxn modelId="{ACB7C5C5-D8D5-4443-9E70-5FBB089C70B2}" type="presParOf" srcId="{C912A356-4C3C-486B-8496-05D6D620E992}" destId="{2C26A5C1-EB77-4B66-9009-D0BE2024710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99FE3-6956-46E1-B129-2AFB9DFF12E5}"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609B5330-C429-4D6B-8F22-CD50D4F24F1E}">
      <dgm:prSet/>
      <dgm:spPr/>
      <dgm:t>
        <a:bodyPr/>
        <a:lstStyle/>
        <a:p>
          <a:r>
            <a:rPr lang="en-US" b="1"/>
            <a:t>Must agree to </a:t>
          </a:r>
          <a:r>
            <a:rPr lang="en-US" b="1" u="sng"/>
            <a:t>Meet or Exceed </a:t>
          </a:r>
          <a:r>
            <a:rPr lang="en-US" b="1"/>
            <a:t>threshold for at least one additional priority resource concern by the end of the contract. </a:t>
          </a:r>
          <a:endParaRPr lang="en-US"/>
        </a:p>
      </dgm:t>
    </dgm:pt>
    <dgm:pt modelId="{E6852FF4-8638-4392-9CEE-6F1D5CE042A8}" type="parTrans" cxnId="{F69ADA09-F12A-4F43-915A-CD667D9F6F5D}">
      <dgm:prSet/>
      <dgm:spPr/>
      <dgm:t>
        <a:bodyPr/>
        <a:lstStyle/>
        <a:p>
          <a:endParaRPr lang="en-US"/>
        </a:p>
      </dgm:t>
    </dgm:pt>
    <dgm:pt modelId="{866FD482-C23B-4AFD-ACBA-8130D9A56B34}" type="sibTrans" cxnId="{F69ADA09-F12A-4F43-915A-CD667D9F6F5D}">
      <dgm:prSet/>
      <dgm:spPr/>
      <dgm:t>
        <a:bodyPr/>
        <a:lstStyle/>
        <a:p>
          <a:endParaRPr lang="en-US"/>
        </a:p>
      </dgm:t>
    </dgm:pt>
    <dgm:pt modelId="{D57DF2C8-94E2-4BD8-B73D-F02298726757}">
      <dgm:prSet/>
      <dgm:spPr/>
      <dgm:t>
        <a:bodyPr/>
        <a:lstStyle/>
        <a:p>
          <a:r>
            <a:rPr lang="en-US" b="1"/>
            <a:t>SWAPAE+H</a:t>
          </a:r>
          <a:endParaRPr lang="en-US"/>
        </a:p>
      </dgm:t>
    </dgm:pt>
    <dgm:pt modelId="{D0F907E0-D87B-4539-A287-C2AA259855FD}" type="parTrans" cxnId="{AEBF8C84-501B-4A2A-9AAB-342FCFA2799C}">
      <dgm:prSet/>
      <dgm:spPr/>
      <dgm:t>
        <a:bodyPr/>
        <a:lstStyle/>
        <a:p>
          <a:endParaRPr lang="en-US"/>
        </a:p>
      </dgm:t>
    </dgm:pt>
    <dgm:pt modelId="{57FB129C-6670-49F2-8CF1-B013932DA648}" type="sibTrans" cxnId="{AEBF8C84-501B-4A2A-9AAB-342FCFA2799C}">
      <dgm:prSet/>
      <dgm:spPr/>
      <dgm:t>
        <a:bodyPr/>
        <a:lstStyle/>
        <a:p>
          <a:endParaRPr lang="en-US"/>
        </a:p>
      </dgm:t>
    </dgm:pt>
    <dgm:pt modelId="{0D9D7476-2465-4DC6-A284-924B1579D2F1}">
      <dgm:prSet/>
      <dgm:spPr/>
      <dgm:t>
        <a:bodyPr/>
        <a:lstStyle/>
        <a:p>
          <a:r>
            <a:rPr lang="en-US" b="1"/>
            <a:t>Soil</a:t>
          </a:r>
          <a:endParaRPr lang="en-US"/>
        </a:p>
      </dgm:t>
    </dgm:pt>
    <dgm:pt modelId="{D095D69D-9918-4A0B-86FB-01C126447BFC}" type="parTrans" cxnId="{1F4AF59C-40C2-4B3E-B2F4-BCB4951A0935}">
      <dgm:prSet/>
      <dgm:spPr/>
      <dgm:t>
        <a:bodyPr/>
        <a:lstStyle/>
        <a:p>
          <a:endParaRPr lang="en-US"/>
        </a:p>
      </dgm:t>
    </dgm:pt>
    <dgm:pt modelId="{9F02BA92-4ED4-4FBC-95B4-D7533340F555}" type="sibTrans" cxnId="{1F4AF59C-40C2-4B3E-B2F4-BCB4951A0935}">
      <dgm:prSet/>
      <dgm:spPr/>
      <dgm:t>
        <a:bodyPr/>
        <a:lstStyle/>
        <a:p>
          <a:endParaRPr lang="en-US"/>
        </a:p>
      </dgm:t>
    </dgm:pt>
    <dgm:pt modelId="{3526B015-2573-4609-A957-EE7880CD103F}">
      <dgm:prSet/>
      <dgm:spPr/>
      <dgm:t>
        <a:bodyPr/>
        <a:lstStyle/>
        <a:p>
          <a:r>
            <a:rPr lang="en-US" b="1"/>
            <a:t>Water</a:t>
          </a:r>
          <a:endParaRPr lang="en-US"/>
        </a:p>
      </dgm:t>
    </dgm:pt>
    <dgm:pt modelId="{AC0886DF-811F-45E0-888A-019E626A5A28}" type="parTrans" cxnId="{F00D1236-9EE0-4171-8172-581C1B95373E}">
      <dgm:prSet/>
      <dgm:spPr/>
      <dgm:t>
        <a:bodyPr/>
        <a:lstStyle/>
        <a:p>
          <a:endParaRPr lang="en-US"/>
        </a:p>
      </dgm:t>
    </dgm:pt>
    <dgm:pt modelId="{0FC4418D-9E4D-4AFD-B9E6-054E89A61D7B}" type="sibTrans" cxnId="{F00D1236-9EE0-4171-8172-581C1B95373E}">
      <dgm:prSet/>
      <dgm:spPr/>
      <dgm:t>
        <a:bodyPr/>
        <a:lstStyle/>
        <a:p>
          <a:endParaRPr lang="en-US"/>
        </a:p>
      </dgm:t>
    </dgm:pt>
    <dgm:pt modelId="{1CA5AF10-1FC0-45F6-B54B-98ED536567A9}">
      <dgm:prSet/>
      <dgm:spPr/>
      <dgm:t>
        <a:bodyPr/>
        <a:lstStyle/>
        <a:p>
          <a:r>
            <a:rPr lang="en-US" b="1"/>
            <a:t>Air</a:t>
          </a:r>
          <a:endParaRPr lang="en-US"/>
        </a:p>
      </dgm:t>
    </dgm:pt>
    <dgm:pt modelId="{CE809FE4-1781-4D6D-8BA1-CDF5C23923F8}" type="parTrans" cxnId="{164D02FA-C0CC-40E5-B27F-8CEEF2A99248}">
      <dgm:prSet/>
      <dgm:spPr/>
      <dgm:t>
        <a:bodyPr/>
        <a:lstStyle/>
        <a:p>
          <a:endParaRPr lang="en-US"/>
        </a:p>
      </dgm:t>
    </dgm:pt>
    <dgm:pt modelId="{6B7F177A-4FB4-49E3-A676-F5595945D5D2}" type="sibTrans" cxnId="{164D02FA-C0CC-40E5-B27F-8CEEF2A99248}">
      <dgm:prSet/>
      <dgm:spPr/>
      <dgm:t>
        <a:bodyPr/>
        <a:lstStyle/>
        <a:p>
          <a:endParaRPr lang="en-US"/>
        </a:p>
      </dgm:t>
    </dgm:pt>
    <dgm:pt modelId="{2A724597-70BA-434C-8753-5C2FCAA2759D}">
      <dgm:prSet/>
      <dgm:spPr/>
      <dgm:t>
        <a:bodyPr/>
        <a:lstStyle/>
        <a:p>
          <a:r>
            <a:rPr lang="en-US" b="1"/>
            <a:t>Plant</a:t>
          </a:r>
          <a:endParaRPr lang="en-US"/>
        </a:p>
      </dgm:t>
    </dgm:pt>
    <dgm:pt modelId="{4EC887A6-1865-4E31-8C9C-843CF8A85679}" type="parTrans" cxnId="{B5406F4F-F517-47D4-8FF4-95DC9AAF0CC0}">
      <dgm:prSet/>
      <dgm:spPr/>
      <dgm:t>
        <a:bodyPr/>
        <a:lstStyle/>
        <a:p>
          <a:endParaRPr lang="en-US"/>
        </a:p>
      </dgm:t>
    </dgm:pt>
    <dgm:pt modelId="{4F810C09-0B57-4D5D-8544-41A185D493F1}" type="sibTrans" cxnId="{B5406F4F-F517-47D4-8FF4-95DC9AAF0CC0}">
      <dgm:prSet/>
      <dgm:spPr/>
      <dgm:t>
        <a:bodyPr/>
        <a:lstStyle/>
        <a:p>
          <a:endParaRPr lang="en-US"/>
        </a:p>
      </dgm:t>
    </dgm:pt>
    <dgm:pt modelId="{8E6A5D8F-882F-407E-8F91-EE682A627E90}">
      <dgm:prSet/>
      <dgm:spPr/>
      <dgm:t>
        <a:bodyPr/>
        <a:lstStyle/>
        <a:p>
          <a:r>
            <a:rPr lang="en-US" b="1"/>
            <a:t>Animal</a:t>
          </a:r>
          <a:endParaRPr lang="en-US"/>
        </a:p>
      </dgm:t>
    </dgm:pt>
    <dgm:pt modelId="{044E2141-8C90-454C-92E9-86492CD19E12}" type="parTrans" cxnId="{4162968B-879A-416B-BC51-D394D5013522}">
      <dgm:prSet/>
      <dgm:spPr/>
      <dgm:t>
        <a:bodyPr/>
        <a:lstStyle/>
        <a:p>
          <a:endParaRPr lang="en-US"/>
        </a:p>
      </dgm:t>
    </dgm:pt>
    <dgm:pt modelId="{FD2AAC95-6FAD-4CEA-905B-8417E4A02B48}" type="sibTrans" cxnId="{4162968B-879A-416B-BC51-D394D5013522}">
      <dgm:prSet/>
      <dgm:spPr/>
      <dgm:t>
        <a:bodyPr/>
        <a:lstStyle/>
        <a:p>
          <a:endParaRPr lang="en-US"/>
        </a:p>
      </dgm:t>
    </dgm:pt>
    <dgm:pt modelId="{27905EAE-4F4F-4CDF-AAD3-370E24CC803B}">
      <dgm:prSet/>
      <dgm:spPr/>
      <dgm:t>
        <a:bodyPr/>
        <a:lstStyle/>
        <a:p>
          <a:r>
            <a:rPr lang="en-US" b="1"/>
            <a:t>Economic</a:t>
          </a:r>
          <a:endParaRPr lang="en-US"/>
        </a:p>
      </dgm:t>
    </dgm:pt>
    <dgm:pt modelId="{4F27636E-9557-448A-9253-3B985ADA9127}" type="parTrans" cxnId="{5F7F5AA6-F3CC-4C72-832E-A208FD75E849}">
      <dgm:prSet/>
      <dgm:spPr/>
      <dgm:t>
        <a:bodyPr/>
        <a:lstStyle/>
        <a:p>
          <a:endParaRPr lang="en-US"/>
        </a:p>
      </dgm:t>
    </dgm:pt>
    <dgm:pt modelId="{44B983A5-DC69-4151-A336-13567F0FE5B2}" type="sibTrans" cxnId="{5F7F5AA6-F3CC-4C72-832E-A208FD75E849}">
      <dgm:prSet/>
      <dgm:spPr/>
      <dgm:t>
        <a:bodyPr/>
        <a:lstStyle/>
        <a:p>
          <a:endParaRPr lang="en-US"/>
        </a:p>
      </dgm:t>
    </dgm:pt>
    <dgm:pt modelId="{FCA4C882-2E5C-4BFA-8E5D-95093C3502B1}">
      <dgm:prSet/>
      <dgm:spPr/>
      <dgm:t>
        <a:bodyPr/>
        <a:lstStyle/>
        <a:p>
          <a:r>
            <a:rPr lang="en-US" b="1"/>
            <a:t>Human</a:t>
          </a:r>
          <a:endParaRPr lang="en-US"/>
        </a:p>
      </dgm:t>
    </dgm:pt>
    <dgm:pt modelId="{32A247BB-4C6C-404B-BF07-50BC02B4B41B}" type="parTrans" cxnId="{70FDCD33-7C45-46A9-AC5C-EE2BA02C9085}">
      <dgm:prSet/>
      <dgm:spPr/>
      <dgm:t>
        <a:bodyPr/>
        <a:lstStyle/>
        <a:p>
          <a:endParaRPr lang="en-US"/>
        </a:p>
      </dgm:t>
    </dgm:pt>
    <dgm:pt modelId="{26065C81-4041-41F1-89AB-B782A0948E7F}" type="sibTrans" cxnId="{70FDCD33-7C45-46A9-AC5C-EE2BA02C9085}">
      <dgm:prSet/>
      <dgm:spPr/>
      <dgm:t>
        <a:bodyPr/>
        <a:lstStyle/>
        <a:p>
          <a:endParaRPr lang="en-US"/>
        </a:p>
      </dgm:t>
    </dgm:pt>
    <dgm:pt modelId="{82EC7E5A-22AF-4CC6-B50D-41ABD42EA003}" type="pres">
      <dgm:prSet presAssocID="{CF299FE3-6956-46E1-B129-2AFB9DFF12E5}" presName="Name0" presStyleCnt="0">
        <dgm:presLayoutVars>
          <dgm:dir/>
          <dgm:animLvl val="lvl"/>
          <dgm:resizeHandles val="exact"/>
        </dgm:presLayoutVars>
      </dgm:prSet>
      <dgm:spPr/>
    </dgm:pt>
    <dgm:pt modelId="{FC8C17AD-78EB-4708-83F2-07D183622E0C}" type="pres">
      <dgm:prSet presAssocID="{D57DF2C8-94E2-4BD8-B73D-F02298726757}" presName="boxAndChildren" presStyleCnt="0"/>
      <dgm:spPr/>
    </dgm:pt>
    <dgm:pt modelId="{5205E0AB-AF04-429F-A77F-86A3B6127941}" type="pres">
      <dgm:prSet presAssocID="{D57DF2C8-94E2-4BD8-B73D-F02298726757}" presName="parentTextBox" presStyleLbl="node1" presStyleIdx="0" presStyleCnt="2"/>
      <dgm:spPr/>
    </dgm:pt>
    <dgm:pt modelId="{6933AAF9-4895-4C48-9BF9-C3FED214CE3C}" type="pres">
      <dgm:prSet presAssocID="{D57DF2C8-94E2-4BD8-B73D-F02298726757}" presName="entireBox" presStyleLbl="node1" presStyleIdx="0" presStyleCnt="2"/>
      <dgm:spPr/>
    </dgm:pt>
    <dgm:pt modelId="{E724F329-6D39-45C8-A466-DCB1F7766F86}" type="pres">
      <dgm:prSet presAssocID="{D57DF2C8-94E2-4BD8-B73D-F02298726757}" presName="descendantBox" presStyleCnt="0"/>
      <dgm:spPr/>
    </dgm:pt>
    <dgm:pt modelId="{EA1245B6-D810-4631-81E1-BCC2E8285F49}" type="pres">
      <dgm:prSet presAssocID="{0D9D7476-2465-4DC6-A284-924B1579D2F1}" presName="childTextBox" presStyleLbl="fgAccFollowNode1" presStyleIdx="0" presStyleCnt="7">
        <dgm:presLayoutVars>
          <dgm:bulletEnabled val="1"/>
        </dgm:presLayoutVars>
      </dgm:prSet>
      <dgm:spPr/>
    </dgm:pt>
    <dgm:pt modelId="{5373C1CF-E9FC-4199-B45C-2A4F97418E10}" type="pres">
      <dgm:prSet presAssocID="{3526B015-2573-4609-A957-EE7880CD103F}" presName="childTextBox" presStyleLbl="fgAccFollowNode1" presStyleIdx="1" presStyleCnt="7">
        <dgm:presLayoutVars>
          <dgm:bulletEnabled val="1"/>
        </dgm:presLayoutVars>
      </dgm:prSet>
      <dgm:spPr/>
    </dgm:pt>
    <dgm:pt modelId="{9E81CD98-8CBF-496B-B90B-9329A8534860}" type="pres">
      <dgm:prSet presAssocID="{1CA5AF10-1FC0-45F6-B54B-98ED536567A9}" presName="childTextBox" presStyleLbl="fgAccFollowNode1" presStyleIdx="2" presStyleCnt="7">
        <dgm:presLayoutVars>
          <dgm:bulletEnabled val="1"/>
        </dgm:presLayoutVars>
      </dgm:prSet>
      <dgm:spPr/>
    </dgm:pt>
    <dgm:pt modelId="{6D69FEED-EE51-436B-A00D-F99562818630}" type="pres">
      <dgm:prSet presAssocID="{2A724597-70BA-434C-8753-5C2FCAA2759D}" presName="childTextBox" presStyleLbl="fgAccFollowNode1" presStyleIdx="3" presStyleCnt="7">
        <dgm:presLayoutVars>
          <dgm:bulletEnabled val="1"/>
        </dgm:presLayoutVars>
      </dgm:prSet>
      <dgm:spPr/>
    </dgm:pt>
    <dgm:pt modelId="{63652255-CF4F-462C-8B98-D893D4077684}" type="pres">
      <dgm:prSet presAssocID="{8E6A5D8F-882F-407E-8F91-EE682A627E90}" presName="childTextBox" presStyleLbl="fgAccFollowNode1" presStyleIdx="4" presStyleCnt="7">
        <dgm:presLayoutVars>
          <dgm:bulletEnabled val="1"/>
        </dgm:presLayoutVars>
      </dgm:prSet>
      <dgm:spPr/>
    </dgm:pt>
    <dgm:pt modelId="{6A5D4E78-E83A-424C-8B6B-77EDB6D4FE9A}" type="pres">
      <dgm:prSet presAssocID="{27905EAE-4F4F-4CDF-AAD3-370E24CC803B}" presName="childTextBox" presStyleLbl="fgAccFollowNode1" presStyleIdx="5" presStyleCnt="7">
        <dgm:presLayoutVars>
          <dgm:bulletEnabled val="1"/>
        </dgm:presLayoutVars>
      </dgm:prSet>
      <dgm:spPr/>
    </dgm:pt>
    <dgm:pt modelId="{2B8EABE0-23DB-4571-9112-984E45DBA24E}" type="pres">
      <dgm:prSet presAssocID="{FCA4C882-2E5C-4BFA-8E5D-95093C3502B1}" presName="childTextBox" presStyleLbl="fgAccFollowNode1" presStyleIdx="6" presStyleCnt="7">
        <dgm:presLayoutVars>
          <dgm:bulletEnabled val="1"/>
        </dgm:presLayoutVars>
      </dgm:prSet>
      <dgm:spPr/>
    </dgm:pt>
    <dgm:pt modelId="{C078CF27-DE60-4713-B62B-0D12DE56610A}" type="pres">
      <dgm:prSet presAssocID="{866FD482-C23B-4AFD-ACBA-8130D9A56B34}" presName="sp" presStyleCnt="0"/>
      <dgm:spPr/>
    </dgm:pt>
    <dgm:pt modelId="{C912A356-4C3C-486B-8496-05D6D620E992}" type="pres">
      <dgm:prSet presAssocID="{609B5330-C429-4D6B-8F22-CD50D4F24F1E}" presName="arrowAndChildren" presStyleCnt="0"/>
      <dgm:spPr/>
    </dgm:pt>
    <dgm:pt modelId="{2C26A5C1-EB77-4B66-9009-D0BE20247100}" type="pres">
      <dgm:prSet presAssocID="{609B5330-C429-4D6B-8F22-CD50D4F24F1E}" presName="parentTextArrow" presStyleLbl="node1" presStyleIdx="1" presStyleCnt="2"/>
      <dgm:spPr/>
    </dgm:pt>
  </dgm:ptLst>
  <dgm:cxnLst>
    <dgm:cxn modelId="{F69ADA09-F12A-4F43-915A-CD667D9F6F5D}" srcId="{CF299FE3-6956-46E1-B129-2AFB9DFF12E5}" destId="{609B5330-C429-4D6B-8F22-CD50D4F24F1E}" srcOrd="0" destOrd="0" parTransId="{E6852FF4-8638-4392-9CEE-6F1D5CE042A8}" sibTransId="{866FD482-C23B-4AFD-ACBA-8130D9A56B34}"/>
    <dgm:cxn modelId="{25C7B616-1A59-4283-8E35-A41A98B90E33}" type="presOf" srcId="{CF299FE3-6956-46E1-B129-2AFB9DFF12E5}" destId="{82EC7E5A-22AF-4CC6-B50D-41ABD42EA003}" srcOrd="0" destOrd="0" presId="urn:microsoft.com/office/officeart/2005/8/layout/process4"/>
    <dgm:cxn modelId="{21E1E717-2FC1-4D92-9B4A-C7F6F8DEFA1F}" type="presOf" srcId="{609B5330-C429-4D6B-8F22-CD50D4F24F1E}" destId="{2C26A5C1-EB77-4B66-9009-D0BE20247100}" srcOrd="0" destOrd="0" presId="urn:microsoft.com/office/officeart/2005/8/layout/process4"/>
    <dgm:cxn modelId="{70FDCD33-7C45-46A9-AC5C-EE2BA02C9085}" srcId="{D57DF2C8-94E2-4BD8-B73D-F02298726757}" destId="{FCA4C882-2E5C-4BFA-8E5D-95093C3502B1}" srcOrd="6" destOrd="0" parTransId="{32A247BB-4C6C-404B-BF07-50BC02B4B41B}" sibTransId="{26065C81-4041-41F1-89AB-B782A0948E7F}"/>
    <dgm:cxn modelId="{F00D1236-9EE0-4171-8172-581C1B95373E}" srcId="{D57DF2C8-94E2-4BD8-B73D-F02298726757}" destId="{3526B015-2573-4609-A957-EE7880CD103F}" srcOrd="1" destOrd="0" parTransId="{AC0886DF-811F-45E0-888A-019E626A5A28}" sibTransId="{0FC4418D-9E4D-4AFD-B9E6-054E89A61D7B}"/>
    <dgm:cxn modelId="{46A60941-3979-4AFE-BC40-85B19FCF58E1}" type="presOf" srcId="{FCA4C882-2E5C-4BFA-8E5D-95093C3502B1}" destId="{2B8EABE0-23DB-4571-9112-984E45DBA24E}" srcOrd="0" destOrd="0" presId="urn:microsoft.com/office/officeart/2005/8/layout/process4"/>
    <dgm:cxn modelId="{3DF0DC6B-C256-4407-A433-6E0F52D7BD24}" type="presOf" srcId="{8E6A5D8F-882F-407E-8F91-EE682A627E90}" destId="{63652255-CF4F-462C-8B98-D893D4077684}" srcOrd="0" destOrd="0" presId="urn:microsoft.com/office/officeart/2005/8/layout/process4"/>
    <dgm:cxn modelId="{B5406F4F-F517-47D4-8FF4-95DC9AAF0CC0}" srcId="{D57DF2C8-94E2-4BD8-B73D-F02298726757}" destId="{2A724597-70BA-434C-8753-5C2FCAA2759D}" srcOrd="3" destOrd="0" parTransId="{4EC887A6-1865-4E31-8C9C-843CF8A85679}" sibTransId="{4F810C09-0B57-4D5D-8544-41A185D493F1}"/>
    <dgm:cxn modelId="{390F7175-DC74-4831-B23C-321614E3D1DE}" type="presOf" srcId="{D57DF2C8-94E2-4BD8-B73D-F02298726757}" destId="{5205E0AB-AF04-429F-A77F-86A3B6127941}" srcOrd="0" destOrd="0" presId="urn:microsoft.com/office/officeart/2005/8/layout/process4"/>
    <dgm:cxn modelId="{AEBF8C84-501B-4A2A-9AAB-342FCFA2799C}" srcId="{CF299FE3-6956-46E1-B129-2AFB9DFF12E5}" destId="{D57DF2C8-94E2-4BD8-B73D-F02298726757}" srcOrd="1" destOrd="0" parTransId="{D0F907E0-D87B-4539-A287-C2AA259855FD}" sibTransId="{57FB129C-6670-49F2-8CF1-B013932DA648}"/>
    <dgm:cxn modelId="{4162968B-879A-416B-BC51-D394D5013522}" srcId="{D57DF2C8-94E2-4BD8-B73D-F02298726757}" destId="{8E6A5D8F-882F-407E-8F91-EE682A627E90}" srcOrd="4" destOrd="0" parTransId="{044E2141-8C90-454C-92E9-86492CD19E12}" sibTransId="{FD2AAC95-6FAD-4CEA-905B-8417E4A02B48}"/>
    <dgm:cxn modelId="{B5614990-B8CD-4EE0-9073-7B566C67C8A6}" type="presOf" srcId="{3526B015-2573-4609-A957-EE7880CD103F}" destId="{5373C1CF-E9FC-4199-B45C-2A4F97418E10}" srcOrd="0" destOrd="0" presId="urn:microsoft.com/office/officeart/2005/8/layout/process4"/>
    <dgm:cxn modelId="{49F7F298-AB8C-47B6-AB93-3CC7AE202F8E}" type="presOf" srcId="{D57DF2C8-94E2-4BD8-B73D-F02298726757}" destId="{6933AAF9-4895-4C48-9BF9-C3FED214CE3C}" srcOrd="1" destOrd="0" presId="urn:microsoft.com/office/officeart/2005/8/layout/process4"/>
    <dgm:cxn modelId="{1F4AF59C-40C2-4B3E-B2F4-BCB4951A0935}" srcId="{D57DF2C8-94E2-4BD8-B73D-F02298726757}" destId="{0D9D7476-2465-4DC6-A284-924B1579D2F1}" srcOrd="0" destOrd="0" parTransId="{D095D69D-9918-4A0B-86FB-01C126447BFC}" sibTransId="{9F02BA92-4ED4-4FBC-95B4-D7533340F555}"/>
    <dgm:cxn modelId="{5F7F5AA6-F3CC-4C72-832E-A208FD75E849}" srcId="{D57DF2C8-94E2-4BD8-B73D-F02298726757}" destId="{27905EAE-4F4F-4CDF-AAD3-370E24CC803B}" srcOrd="5" destOrd="0" parTransId="{4F27636E-9557-448A-9253-3B985ADA9127}" sibTransId="{44B983A5-DC69-4151-A336-13567F0FE5B2}"/>
    <dgm:cxn modelId="{1B6BB8E7-FF31-48F1-A593-2DF240633035}" type="presOf" srcId="{0D9D7476-2465-4DC6-A284-924B1579D2F1}" destId="{EA1245B6-D810-4631-81E1-BCC2E8285F49}" srcOrd="0" destOrd="0" presId="urn:microsoft.com/office/officeart/2005/8/layout/process4"/>
    <dgm:cxn modelId="{205AD5F2-0F56-4328-8710-CF59904B8FEC}" type="presOf" srcId="{1CA5AF10-1FC0-45F6-B54B-98ED536567A9}" destId="{9E81CD98-8CBF-496B-B90B-9329A8534860}" srcOrd="0" destOrd="0" presId="urn:microsoft.com/office/officeart/2005/8/layout/process4"/>
    <dgm:cxn modelId="{D3D224F9-5DEE-4AA6-932B-DC46164A8B60}" type="presOf" srcId="{27905EAE-4F4F-4CDF-AAD3-370E24CC803B}" destId="{6A5D4E78-E83A-424C-8B6B-77EDB6D4FE9A}" srcOrd="0" destOrd="0" presId="urn:microsoft.com/office/officeart/2005/8/layout/process4"/>
    <dgm:cxn modelId="{164D02FA-C0CC-40E5-B27F-8CEEF2A99248}" srcId="{D57DF2C8-94E2-4BD8-B73D-F02298726757}" destId="{1CA5AF10-1FC0-45F6-B54B-98ED536567A9}" srcOrd="2" destOrd="0" parTransId="{CE809FE4-1781-4D6D-8BA1-CDF5C23923F8}" sibTransId="{6B7F177A-4FB4-49E3-A676-F5595945D5D2}"/>
    <dgm:cxn modelId="{765714FB-0588-499F-B4F4-43F7AD68267C}" type="presOf" srcId="{2A724597-70BA-434C-8753-5C2FCAA2759D}" destId="{6D69FEED-EE51-436B-A00D-F99562818630}" srcOrd="0" destOrd="0" presId="urn:microsoft.com/office/officeart/2005/8/layout/process4"/>
    <dgm:cxn modelId="{0AF7A7A6-FF04-4B0B-B0EC-38912C6F62F6}" type="presParOf" srcId="{82EC7E5A-22AF-4CC6-B50D-41ABD42EA003}" destId="{FC8C17AD-78EB-4708-83F2-07D183622E0C}" srcOrd="0" destOrd="0" presId="urn:microsoft.com/office/officeart/2005/8/layout/process4"/>
    <dgm:cxn modelId="{C874278A-48A5-4458-81EB-16640F5F2198}" type="presParOf" srcId="{FC8C17AD-78EB-4708-83F2-07D183622E0C}" destId="{5205E0AB-AF04-429F-A77F-86A3B6127941}" srcOrd="0" destOrd="0" presId="urn:microsoft.com/office/officeart/2005/8/layout/process4"/>
    <dgm:cxn modelId="{4B5210D9-CB38-4133-99F6-B0360E665267}" type="presParOf" srcId="{FC8C17AD-78EB-4708-83F2-07D183622E0C}" destId="{6933AAF9-4895-4C48-9BF9-C3FED214CE3C}" srcOrd="1" destOrd="0" presId="urn:microsoft.com/office/officeart/2005/8/layout/process4"/>
    <dgm:cxn modelId="{6D418651-0F13-4706-AFAA-B79734A11A36}" type="presParOf" srcId="{FC8C17AD-78EB-4708-83F2-07D183622E0C}" destId="{E724F329-6D39-45C8-A466-DCB1F7766F86}" srcOrd="2" destOrd="0" presId="urn:microsoft.com/office/officeart/2005/8/layout/process4"/>
    <dgm:cxn modelId="{29701271-693B-4711-B10B-E52058232521}" type="presParOf" srcId="{E724F329-6D39-45C8-A466-DCB1F7766F86}" destId="{EA1245B6-D810-4631-81E1-BCC2E8285F49}" srcOrd="0" destOrd="0" presId="urn:microsoft.com/office/officeart/2005/8/layout/process4"/>
    <dgm:cxn modelId="{96540D6F-CDDF-4E8F-B612-F8B12F63DB57}" type="presParOf" srcId="{E724F329-6D39-45C8-A466-DCB1F7766F86}" destId="{5373C1CF-E9FC-4199-B45C-2A4F97418E10}" srcOrd="1" destOrd="0" presId="urn:microsoft.com/office/officeart/2005/8/layout/process4"/>
    <dgm:cxn modelId="{55345121-95B4-4729-BA5F-27017824FA42}" type="presParOf" srcId="{E724F329-6D39-45C8-A466-DCB1F7766F86}" destId="{9E81CD98-8CBF-496B-B90B-9329A8534860}" srcOrd="2" destOrd="0" presId="urn:microsoft.com/office/officeart/2005/8/layout/process4"/>
    <dgm:cxn modelId="{8A8B34B7-45A3-4BB3-831E-615807DE249E}" type="presParOf" srcId="{E724F329-6D39-45C8-A466-DCB1F7766F86}" destId="{6D69FEED-EE51-436B-A00D-F99562818630}" srcOrd="3" destOrd="0" presId="urn:microsoft.com/office/officeart/2005/8/layout/process4"/>
    <dgm:cxn modelId="{D0B9F737-631E-4851-956C-45607AB3C9BF}" type="presParOf" srcId="{E724F329-6D39-45C8-A466-DCB1F7766F86}" destId="{63652255-CF4F-462C-8B98-D893D4077684}" srcOrd="4" destOrd="0" presId="urn:microsoft.com/office/officeart/2005/8/layout/process4"/>
    <dgm:cxn modelId="{8C17CDC9-E416-4A3F-B4BB-4E18951D5964}" type="presParOf" srcId="{E724F329-6D39-45C8-A466-DCB1F7766F86}" destId="{6A5D4E78-E83A-424C-8B6B-77EDB6D4FE9A}" srcOrd="5" destOrd="0" presId="urn:microsoft.com/office/officeart/2005/8/layout/process4"/>
    <dgm:cxn modelId="{1419057F-0BA9-46A2-857B-0D98A302FF1B}" type="presParOf" srcId="{E724F329-6D39-45C8-A466-DCB1F7766F86}" destId="{2B8EABE0-23DB-4571-9112-984E45DBA24E}" srcOrd="6" destOrd="0" presId="urn:microsoft.com/office/officeart/2005/8/layout/process4"/>
    <dgm:cxn modelId="{40AD4CCC-0A76-47B8-BEFF-D332CBD142C1}" type="presParOf" srcId="{82EC7E5A-22AF-4CC6-B50D-41ABD42EA003}" destId="{C078CF27-DE60-4713-B62B-0D12DE56610A}" srcOrd="1" destOrd="0" presId="urn:microsoft.com/office/officeart/2005/8/layout/process4"/>
    <dgm:cxn modelId="{1550689E-EB20-4C55-8240-473E9A4E4807}" type="presParOf" srcId="{82EC7E5A-22AF-4CC6-B50D-41ABD42EA003}" destId="{C912A356-4C3C-486B-8496-05D6D620E992}" srcOrd="2" destOrd="0" presId="urn:microsoft.com/office/officeart/2005/8/layout/process4"/>
    <dgm:cxn modelId="{ACB7C5C5-D8D5-4443-9E70-5FBB089C70B2}" type="presParOf" srcId="{C912A356-4C3C-486B-8496-05D6D620E992}" destId="{2C26A5C1-EB77-4B66-9009-D0BE2024710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C4EBED-FB43-4D81-9EEF-4480DDA93AA0}"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7368D4F8-ACFA-4C24-97F9-5231FFA1C7D1}">
      <dgm:prSet/>
      <dgm:spPr/>
      <dgm:t>
        <a:bodyPr/>
        <a:lstStyle/>
        <a:p>
          <a:pPr>
            <a:lnSpc>
              <a:spcPct val="100000"/>
            </a:lnSpc>
          </a:pPr>
          <a:r>
            <a:rPr lang="en-US" b="1"/>
            <a:t>Conservation planners will plan site visits to survey land and review resource concerns.</a:t>
          </a:r>
          <a:endParaRPr lang="en-US"/>
        </a:p>
      </dgm:t>
    </dgm:pt>
    <dgm:pt modelId="{7FC6496F-80AD-473D-ADB9-DEA50CE00063}" type="parTrans" cxnId="{C8B2AB60-B9F7-4510-80FB-C1B3D869A93D}">
      <dgm:prSet/>
      <dgm:spPr/>
      <dgm:t>
        <a:bodyPr/>
        <a:lstStyle/>
        <a:p>
          <a:endParaRPr lang="en-US"/>
        </a:p>
      </dgm:t>
    </dgm:pt>
    <dgm:pt modelId="{5BC8F401-DABE-4EB6-AAFE-C2214821623F}" type="sibTrans" cxnId="{C8B2AB60-B9F7-4510-80FB-C1B3D869A93D}">
      <dgm:prSet/>
      <dgm:spPr/>
      <dgm:t>
        <a:bodyPr/>
        <a:lstStyle/>
        <a:p>
          <a:endParaRPr lang="en-US"/>
        </a:p>
      </dgm:t>
    </dgm:pt>
    <dgm:pt modelId="{7EF1ABE3-F8F4-46D7-803B-93279CB1ADC2}">
      <dgm:prSet/>
      <dgm:spPr/>
      <dgm:t>
        <a:bodyPr/>
        <a:lstStyle/>
        <a:p>
          <a:pPr>
            <a:lnSpc>
              <a:spcPct val="100000"/>
            </a:lnSpc>
          </a:pPr>
          <a:r>
            <a:rPr lang="en-US" b="1"/>
            <a:t>Some projects require multiple site visits to ensure adequate planning.</a:t>
          </a:r>
          <a:endParaRPr lang="en-US"/>
        </a:p>
      </dgm:t>
    </dgm:pt>
    <dgm:pt modelId="{54AC7FE1-38AB-4134-829F-97961DF41344}" type="parTrans" cxnId="{974EC80E-F0BA-4D0C-B5DB-AD09C12451E0}">
      <dgm:prSet/>
      <dgm:spPr/>
      <dgm:t>
        <a:bodyPr/>
        <a:lstStyle/>
        <a:p>
          <a:endParaRPr lang="en-US"/>
        </a:p>
      </dgm:t>
    </dgm:pt>
    <dgm:pt modelId="{F85C841A-01E0-46B3-B23D-2CF358FAF23D}" type="sibTrans" cxnId="{974EC80E-F0BA-4D0C-B5DB-AD09C12451E0}">
      <dgm:prSet/>
      <dgm:spPr/>
      <dgm:t>
        <a:bodyPr/>
        <a:lstStyle/>
        <a:p>
          <a:endParaRPr lang="en-US"/>
        </a:p>
      </dgm:t>
    </dgm:pt>
    <dgm:pt modelId="{114D7186-7338-4534-B001-109D269F6D8A}">
      <dgm:prSet custT="1"/>
      <dgm:spPr/>
      <dgm:t>
        <a:bodyPr/>
        <a:lstStyle/>
        <a:p>
          <a:r>
            <a:rPr lang="en-US" sz="1600" b="1"/>
            <a:t>Planners will assess applications based on the following to receive a ranking score:</a:t>
          </a:r>
        </a:p>
        <a:p>
          <a:endParaRPr lang="en-US" sz="1600"/>
        </a:p>
      </dgm:t>
    </dgm:pt>
    <dgm:pt modelId="{88A97C2B-4665-4719-9B3A-3D2AAC274A7C}" type="parTrans" cxnId="{C57118EF-F0FC-4E6A-A808-1E60B4124A8E}">
      <dgm:prSet/>
      <dgm:spPr/>
      <dgm:t>
        <a:bodyPr/>
        <a:lstStyle/>
        <a:p>
          <a:endParaRPr lang="en-US"/>
        </a:p>
      </dgm:t>
    </dgm:pt>
    <dgm:pt modelId="{5C90D789-E121-4031-8960-DAD4AC7D0EC4}" type="sibTrans" cxnId="{C57118EF-F0FC-4E6A-A808-1E60B4124A8E}">
      <dgm:prSet/>
      <dgm:spPr/>
      <dgm:t>
        <a:bodyPr/>
        <a:lstStyle/>
        <a:p>
          <a:endParaRPr lang="en-US"/>
        </a:p>
      </dgm:t>
    </dgm:pt>
    <dgm:pt modelId="{D1F996DD-7B07-44F6-9DE5-BBEDCCD29195}">
      <dgm:prSet custT="1"/>
      <dgm:spPr/>
      <dgm:t>
        <a:bodyPr/>
        <a:lstStyle/>
        <a:p>
          <a:r>
            <a:rPr lang="en-US" sz="1600" b="1"/>
            <a:t>Resource Concerns</a:t>
          </a:r>
          <a:endParaRPr lang="en-US" sz="1600"/>
        </a:p>
      </dgm:t>
    </dgm:pt>
    <dgm:pt modelId="{30AEEE2F-98D2-4248-AE64-ABAB3E94DB50}" type="parTrans" cxnId="{D0DC17B8-47C8-407C-9799-9B24A31D7DC6}">
      <dgm:prSet/>
      <dgm:spPr/>
      <dgm:t>
        <a:bodyPr/>
        <a:lstStyle/>
        <a:p>
          <a:endParaRPr lang="en-US"/>
        </a:p>
      </dgm:t>
    </dgm:pt>
    <dgm:pt modelId="{0F263137-94A7-4BAF-A50C-CDF8B0364528}" type="sibTrans" cxnId="{D0DC17B8-47C8-407C-9799-9B24A31D7DC6}">
      <dgm:prSet/>
      <dgm:spPr/>
      <dgm:t>
        <a:bodyPr/>
        <a:lstStyle/>
        <a:p>
          <a:endParaRPr lang="en-US"/>
        </a:p>
      </dgm:t>
    </dgm:pt>
    <dgm:pt modelId="{C440C6F4-B5F9-450E-816F-F51AF6F67868}">
      <dgm:prSet custT="1"/>
      <dgm:spPr/>
      <dgm:t>
        <a:bodyPr/>
        <a:lstStyle/>
        <a:p>
          <a:r>
            <a:rPr lang="en-US" sz="1600" b="1"/>
            <a:t>Resource Inventory</a:t>
          </a:r>
          <a:endParaRPr lang="en-US" sz="1600"/>
        </a:p>
      </dgm:t>
    </dgm:pt>
    <dgm:pt modelId="{D9126D36-C6AD-4F54-8788-8BE050F62F8A}" type="parTrans" cxnId="{CE37845B-8557-4EDD-9A03-82B307D8CA5C}">
      <dgm:prSet/>
      <dgm:spPr/>
      <dgm:t>
        <a:bodyPr/>
        <a:lstStyle/>
        <a:p>
          <a:endParaRPr lang="en-US"/>
        </a:p>
      </dgm:t>
    </dgm:pt>
    <dgm:pt modelId="{CE0B61A1-6AAC-49E0-9D5F-A3CDC7936F3C}" type="sibTrans" cxnId="{CE37845B-8557-4EDD-9A03-82B307D8CA5C}">
      <dgm:prSet/>
      <dgm:spPr/>
      <dgm:t>
        <a:bodyPr/>
        <a:lstStyle/>
        <a:p>
          <a:endParaRPr lang="en-US"/>
        </a:p>
      </dgm:t>
    </dgm:pt>
    <dgm:pt modelId="{F80A9DCD-EAEA-4428-AFB8-42EEF1961ABF}">
      <dgm:prSet custT="1"/>
      <dgm:spPr/>
      <dgm:t>
        <a:bodyPr/>
        <a:lstStyle/>
        <a:p>
          <a:r>
            <a:rPr lang="en-US" sz="1600" b="1"/>
            <a:t>Existing Practices/Historical Practices</a:t>
          </a:r>
          <a:endParaRPr lang="en-US" sz="1600"/>
        </a:p>
      </dgm:t>
    </dgm:pt>
    <dgm:pt modelId="{38DF7151-1BC7-4CAA-98B2-A6C9A8A3A8CB}" type="parTrans" cxnId="{B7C00E09-E410-4C97-AEFA-BF2B8BED1CC6}">
      <dgm:prSet/>
      <dgm:spPr/>
      <dgm:t>
        <a:bodyPr/>
        <a:lstStyle/>
        <a:p>
          <a:endParaRPr lang="en-US"/>
        </a:p>
      </dgm:t>
    </dgm:pt>
    <dgm:pt modelId="{024A0A88-35F4-4451-9A43-FA10DC02D010}" type="sibTrans" cxnId="{B7C00E09-E410-4C97-AEFA-BF2B8BED1CC6}">
      <dgm:prSet/>
      <dgm:spPr/>
      <dgm:t>
        <a:bodyPr/>
        <a:lstStyle/>
        <a:p>
          <a:endParaRPr lang="en-US"/>
        </a:p>
      </dgm:t>
    </dgm:pt>
    <dgm:pt modelId="{1D681675-E8E4-43D0-BD4D-6944810CB365}">
      <dgm:prSet custT="1"/>
      <dgm:spPr/>
      <dgm:t>
        <a:bodyPr/>
        <a:lstStyle/>
        <a:p>
          <a:r>
            <a:rPr lang="en-US" sz="1600" b="1"/>
            <a:t>Planned Practices </a:t>
          </a:r>
          <a:endParaRPr lang="en-US" sz="1600"/>
        </a:p>
      </dgm:t>
    </dgm:pt>
    <dgm:pt modelId="{94BF7875-6ACE-415A-89C6-ED1C9FBB37E4}" type="parTrans" cxnId="{8E54D6C1-1635-46EF-9D65-794376134D9A}">
      <dgm:prSet/>
      <dgm:spPr/>
      <dgm:t>
        <a:bodyPr/>
        <a:lstStyle/>
        <a:p>
          <a:endParaRPr lang="en-US"/>
        </a:p>
      </dgm:t>
    </dgm:pt>
    <dgm:pt modelId="{079A7D06-0593-4FB2-BD10-A56BC04A3CD5}" type="sibTrans" cxnId="{8E54D6C1-1635-46EF-9D65-794376134D9A}">
      <dgm:prSet/>
      <dgm:spPr/>
      <dgm:t>
        <a:bodyPr/>
        <a:lstStyle/>
        <a:p>
          <a:endParaRPr lang="en-US"/>
        </a:p>
      </dgm:t>
    </dgm:pt>
    <dgm:pt modelId="{490FA2EC-D365-416C-A2F3-BE7D89BA4B0F}">
      <dgm:prSet custT="1"/>
      <dgm:spPr/>
      <dgm:t>
        <a:bodyPr/>
        <a:lstStyle/>
        <a:p>
          <a:r>
            <a:rPr lang="en-US" sz="1600" b="1"/>
            <a:t>State Generated Ranking Questions</a:t>
          </a:r>
          <a:endParaRPr lang="en-US" sz="1600"/>
        </a:p>
      </dgm:t>
    </dgm:pt>
    <dgm:pt modelId="{81E54E86-A54C-4EA0-B6C8-9C5863E1FDDB}" type="parTrans" cxnId="{5CDC9363-0D9E-4647-963C-F7966D9B8BA4}">
      <dgm:prSet/>
      <dgm:spPr/>
      <dgm:t>
        <a:bodyPr/>
        <a:lstStyle/>
        <a:p>
          <a:endParaRPr lang="en-US"/>
        </a:p>
      </dgm:t>
    </dgm:pt>
    <dgm:pt modelId="{96F2F216-EF7B-418B-BEB9-CC19D7BB661D}" type="sibTrans" cxnId="{5CDC9363-0D9E-4647-963C-F7966D9B8BA4}">
      <dgm:prSet/>
      <dgm:spPr/>
      <dgm:t>
        <a:bodyPr/>
        <a:lstStyle/>
        <a:p>
          <a:endParaRPr lang="en-US"/>
        </a:p>
      </dgm:t>
    </dgm:pt>
    <dgm:pt modelId="{2175D90C-218E-4679-9DED-7B57CACC401C}">
      <dgm:prSet/>
      <dgm:spPr/>
      <dgm:t>
        <a:bodyPr/>
        <a:lstStyle/>
        <a:p>
          <a:pPr>
            <a:lnSpc>
              <a:spcPct val="100000"/>
            </a:lnSpc>
          </a:pPr>
          <a:r>
            <a:rPr lang="en-US" b="1" i="0" u="sng" baseline="0"/>
            <a:t>Conservation Ranking and Assessment Period</a:t>
          </a:r>
          <a:endParaRPr lang="en-US"/>
        </a:p>
      </dgm:t>
    </dgm:pt>
    <dgm:pt modelId="{AAF8A113-1185-441A-AA81-BA27C7ADFD9E}" type="parTrans" cxnId="{D0B038DE-6817-420A-B462-6AE9B9FD55F7}">
      <dgm:prSet/>
      <dgm:spPr/>
      <dgm:t>
        <a:bodyPr/>
        <a:lstStyle/>
        <a:p>
          <a:endParaRPr lang="en-US"/>
        </a:p>
      </dgm:t>
    </dgm:pt>
    <dgm:pt modelId="{D5085055-71FC-4A56-993B-A3B3E173FB47}" type="sibTrans" cxnId="{D0B038DE-6817-420A-B462-6AE9B9FD55F7}">
      <dgm:prSet/>
      <dgm:spPr/>
      <dgm:t>
        <a:bodyPr/>
        <a:lstStyle/>
        <a:p>
          <a:endParaRPr lang="en-US"/>
        </a:p>
      </dgm:t>
    </dgm:pt>
    <dgm:pt modelId="{3BC63ABB-BD60-4C4B-A632-B6DA58C767BD}">
      <dgm:prSet/>
      <dgm:spPr/>
      <dgm:t>
        <a:bodyPr/>
        <a:lstStyle/>
        <a:p>
          <a:pPr>
            <a:lnSpc>
              <a:spcPct val="100000"/>
            </a:lnSpc>
          </a:pPr>
          <a:r>
            <a:rPr lang="en-US" b="1" i="0" baseline="0"/>
            <a:t>CSP: 03/17/202X </a:t>
          </a:r>
          <a:endParaRPr lang="en-US"/>
        </a:p>
      </dgm:t>
    </dgm:pt>
    <dgm:pt modelId="{930EE012-1A11-4BCF-9069-A60E9A78D105}" type="sibTrans" cxnId="{8DA3BD9E-A4BA-4C39-A568-9AEF18C85DC8}">
      <dgm:prSet/>
      <dgm:spPr/>
      <dgm:t>
        <a:bodyPr/>
        <a:lstStyle/>
        <a:p>
          <a:endParaRPr lang="en-US"/>
        </a:p>
      </dgm:t>
    </dgm:pt>
    <dgm:pt modelId="{7DA06600-6DC8-4D3B-80C3-3C58B23BF702}" type="parTrans" cxnId="{8DA3BD9E-A4BA-4C39-A568-9AEF18C85DC8}">
      <dgm:prSet/>
      <dgm:spPr/>
      <dgm:t>
        <a:bodyPr/>
        <a:lstStyle/>
        <a:p>
          <a:endParaRPr lang="en-US"/>
        </a:p>
      </dgm:t>
    </dgm:pt>
    <dgm:pt modelId="{9B6BDA44-CBD8-42A8-AFF3-FCD2049CAE94}" type="pres">
      <dgm:prSet presAssocID="{0AC4EBED-FB43-4D81-9EEF-4480DDA93AA0}" presName="Name0" presStyleCnt="0">
        <dgm:presLayoutVars>
          <dgm:dir/>
          <dgm:resizeHandles val="exact"/>
        </dgm:presLayoutVars>
      </dgm:prSet>
      <dgm:spPr/>
    </dgm:pt>
    <dgm:pt modelId="{F7803767-E8EA-4586-9336-2CEA981307EA}" type="pres">
      <dgm:prSet presAssocID="{7368D4F8-ACFA-4C24-97F9-5231FFA1C7D1}" presName="node" presStyleLbl="node1" presStyleIdx="0" presStyleCnt="5">
        <dgm:presLayoutVars>
          <dgm:bulletEnabled val="1"/>
        </dgm:presLayoutVars>
      </dgm:prSet>
      <dgm:spPr/>
    </dgm:pt>
    <dgm:pt modelId="{C6BE5E46-763B-47CF-9C77-EEBF169074E8}" type="pres">
      <dgm:prSet presAssocID="{5BC8F401-DABE-4EB6-AAFE-C2214821623F}" presName="sibTrans" presStyleLbl="sibTrans1D1" presStyleIdx="0" presStyleCnt="4"/>
      <dgm:spPr/>
    </dgm:pt>
    <dgm:pt modelId="{9357A9E5-E796-4580-A5BC-4F96E83821A0}" type="pres">
      <dgm:prSet presAssocID="{5BC8F401-DABE-4EB6-AAFE-C2214821623F}" presName="connectorText" presStyleLbl="sibTrans1D1" presStyleIdx="0" presStyleCnt="4"/>
      <dgm:spPr/>
    </dgm:pt>
    <dgm:pt modelId="{B9876133-ACF3-46E2-B28A-563B32F86225}" type="pres">
      <dgm:prSet presAssocID="{7EF1ABE3-F8F4-46D7-803B-93279CB1ADC2}" presName="node" presStyleLbl="node1" presStyleIdx="1" presStyleCnt="5">
        <dgm:presLayoutVars>
          <dgm:bulletEnabled val="1"/>
        </dgm:presLayoutVars>
      </dgm:prSet>
      <dgm:spPr/>
    </dgm:pt>
    <dgm:pt modelId="{D6523630-35BE-45F4-BE20-CF92B49141D3}" type="pres">
      <dgm:prSet presAssocID="{F85C841A-01E0-46B3-B23D-2CF358FAF23D}" presName="sibTrans" presStyleLbl="sibTrans1D1" presStyleIdx="1" presStyleCnt="4"/>
      <dgm:spPr/>
    </dgm:pt>
    <dgm:pt modelId="{AF9353A4-C9BF-4F2E-BA3A-2C8DE9DDA852}" type="pres">
      <dgm:prSet presAssocID="{F85C841A-01E0-46B3-B23D-2CF358FAF23D}" presName="connectorText" presStyleLbl="sibTrans1D1" presStyleIdx="1" presStyleCnt="4"/>
      <dgm:spPr/>
    </dgm:pt>
    <dgm:pt modelId="{A26B55FC-8FCD-4CE0-A47D-B5005642348B}" type="pres">
      <dgm:prSet presAssocID="{114D7186-7338-4534-B001-109D269F6D8A}" presName="node" presStyleLbl="node1" presStyleIdx="2" presStyleCnt="5" custScaleX="158828" custScaleY="184811">
        <dgm:presLayoutVars>
          <dgm:bulletEnabled val="1"/>
        </dgm:presLayoutVars>
      </dgm:prSet>
      <dgm:spPr/>
    </dgm:pt>
    <dgm:pt modelId="{C7875E43-6342-4223-B81D-57973425DF97}" type="pres">
      <dgm:prSet presAssocID="{5C90D789-E121-4031-8960-DAD4AC7D0EC4}" presName="sibTrans" presStyleLbl="sibTrans1D1" presStyleIdx="2" presStyleCnt="4"/>
      <dgm:spPr/>
    </dgm:pt>
    <dgm:pt modelId="{29D11620-AE77-447B-99A5-6D90654743C5}" type="pres">
      <dgm:prSet presAssocID="{5C90D789-E121-4031-8960-DAD4AC7D0EC4}" presName="connectorText" presStyleLbl="sibTrans1D1" presStyleIdx="2" presStyleCnt="4"/>
      <dgm:spPr/>
    </dgm:pt>
    <dgm:pt modelId="{4D535F5A-D061-475C-A559-F8E8CA46A40A}" type="pres">
      <dgm:prSet presAssocID="{2175D90C-218E-4679-9DED-7B57CACC401C}" presName="node" presStyleLbl="node1" presStyleIdx="3" presStyleCnt="5">
        <dgm:presLayoutVars>
          <dgm:bulletEnabled val="1"/>
        </dgm:presLayoutVars>
      </dgm:prSet>
      <dgm:spPr/>
    </dgm:pt>
    <dgm:pt modelId="{BC44615B-D409-4725-BB0C-B073465F713A}" type="pres">
      <dgm:prSet presAssocID="{D5085055-71FC-4A56-993B-A3B3E173FB47}" presName="sibTrans" presStyleLbl="sibTrans1D1" presStyleIdx="3" presStyleCnt="4"/>
      <dgm:spPr/>
    </dgm:pt>
    <dgm:pt modelId="{BE6CC940-F99C-4B76-B3AB-B7C3403FBF23}" type="pres">
      <dgm:prSet presAssocID="{D5085055-71FC-4A56-993B-A3B3E173FB47}" presName="connectorText" presStyleLbl="sibTrans1D1" presStyleIdx="3" presStyleCnt="4"/>
      <dgm:spPr/>
    </dgm:pt>
    <dgm:pt modelId="{F989025A-976B-4B8B-81FA-1AB240746744}" type="pres">
      <dgm:prSet presAssocID="{3BC63ABB-BD60-4C4B-A632-B6DA58C767BD}" presName="node" presStyleLbl="node1" presStyleIdx="4" presStyleCnt="5">
        <dgm:presLayoutVars>
          <dgm:bulletEnabled val="1"/>
        </dgm:presLayoutVars>
      </dgm:prSet>
      <dgm:spPr/>
    </dgm:pt>
  </dgm:ptLst>
  <dgm:cxnLst>
    <dgm:cxn modelId="{018D1803-C79F-4DA0-BF42-9376544EEEDF}" type="presOf" srcId="{D1F996DD-7B07-44F6-9DE5-BBEDCCD29195}" destId="{A26B55FC-8FCD-4CE0-A47D-B5005642348B}" srcOrd="0" destOrd="1" presId="urn:microsoft.com/office/officeart/2016/7/layout/RepeatingBendingProcessNew"/>
    <dgm:cxn modelId="{B7C00E09-E410-4C97-AEFA-BF2B8BED1CC6}" srcId="{114D7186-7338-4534-B001-109D269F6D8A}" destId="{F80A9DCD-EAEA-4428-AFB8-42EEF1961ABF}" srcOrd="2" destOrd="0" parTransId="{38DF7151-1BC7-4CAA-98B2-A6C9A8A3A8CB}" sibTransId="{024A0A88-35F4-4451-9A43-FA10DC02D010}"/>
    <dgm:cxn modelId="{974EC80E-F0BA-4D0C-B5DB-AD09C12451E0}" srcId="{0AC4EBED-FB43-4D81-9EEF-4480DDA93AA0}" destId="{7EF1ABE3-F8F4-46D7-803B-93279CB1ADC2}" srcOrd="1" destOrd="0" parTransId="{54AC7FE1-38AB-4134-829F-97961DF41344}" sibTransId="{F85C841A-01E0-46B3-B23D-2CF358FAF23D}"/>
    <dgm:cxn modelId="{720D620F-6267-4CF7-8812-E0D9F45A0EB1}" type="presOf" srcId="{C440C6F4-B5F9-450E-816F-F51AF6F67868}" destId="{A26B55FC-8FCD-4CE0-A47D-B5005642348B}" srcOrd="0" destOrd="2" presId="urn:microsoft.com/office/officeart/2016/7/layout/RepeatingBendingProcessNew"/>
    <dgm:cxn modelId="{90702612-FB41-41C5-B0C6-76CF6BEDFF7A}" type="presOf" srcId="{1D681675-E8E4-43D0-BD4D-6944810CB365}" destId="{A26B55FC-8FCD-4CE0-A47D-B5005642348B}" srcOrd="0" destOrd="4" presId="urn:microsoft.com/office/officeart/2016/7/layout/RepeatingBendingProcessNew"/>
    <dgm:cxn modelId="{58472318-E46C-412D-B359-3807A1FED07A}" type="presOf" srcId="{114D7186-7338-4534-B001-109D269F6D8A}" destId="{A26B55FC-8FCD-4CE0-A47D-B5005642348B}" srcOrd="0" destOrd="0" presId="urn:microsoft.com/office/officeart/2016/7/layout/RepeatingBendingProcessNew"/>
    <dgm:cxn modelId="{452A2C3F-7A90-4607-AF8B-6DD2C5D978BF}" type="presOf" srcId="{5BC8F401-DABE-4EB6-AAFE-C2214821623F}" destId="{C6BE5E46-763B-47CF-9C77-EEBF169074E8}" srcOrd="0" destOrd="0" presId="urn:microsoft.com/office/officeart/2016/7/layout/RepeatingBendingProcessNew"/>
    <dgm:cxn modelId="{E1B3AA40-C7EF-4042-AE4C-AA5863F0C183}" type="presOf" srcId="{7EF1ABE3-F8F4-46D7-803B-93279CB1ADC2}" destId="{B9876133-ACF3-46E2-B28A-563B32F86225}" srcOrd="0" destOrd="0" presId="urn:microsoft.com/office/officeart/2016/7/layout/RepeatingBendingProcessNew"/>
    <dgm:cxn modelId="{CE37845B-8557-4EDD-9A03-82B307D8CA5C}" srcId="{114D7186-7338-4534-B001-109D269F6D8A}" destId="{C440C6F4-B5F9-450E-816F-F51AF6F67868}" srcOrd="1" destOrd="0" parTransId="{D9126D36-C6AD-4F54-8788-8BE050F62F8A}" sibTransId="{CE0B61A1-6AAC-49E0-9D5F-A3CDC7936F3C}"/>
    <dgm:cxn modelId="{A24BD45C-4BE1-4FAB-89A4-3A2265F1429D}" type="presOf" srcId="{D5085055-71FC-4A56-993B-A3B3E173FB47}" destId="{BE6CC940-F99C-4B76-B3AB-B7C3403FBF23}" srcOrd="1" destOrd="0" presId="urn:microsoft.com/office/officeart/2016/7/layout/RepeatingBendingProcessNew"/>
    <dgm:cxn modelId="{C8B2AB60-B9F7-4510-80FB-C1B3D869A93D}" srcId="{0AC4EBED-FB43-4D81-9EEF-4480DDA93AA0}" destId="{7368D4F8-ACFA-4C24-97F9-5231FFA1C7D1}" srcOrd="0" destOrd="0" parTransId="{7FC6496F-80AD-473D-ADB9-DEA50CE00063}" sibTransId="{5BC8F401-DABE-4EB6-AAFE-C2214821623F}"/>
    <dgm:cxn modelId="{5CDC9363-0D9E-4647-963C-F7966D9B8BA4}" srcId="{114D7186-7338-4534-B001-109D269F6D8A}" destId="{490FA2EC-D365-416C-A2F3-BE7D89BA4B0F}" srcOrd="4" destOrd="0" parTransId="{81E54E86-A54C-4EA0-B6C8-9C5863E1FDDB}" sibTransId="{96F2F216-EF7B-418B-BEB9-CC19D7BB661D}"/>
    <dgm:cxn modelId="{3E2F2365-12D1-4A5E-9524-8120FC1E0C3E}" type="presOf" srcId="{5C90D789-E121-4031-8960-DAD4AC7D0EC4}" destId="{C7875E43-6342-4223-B81D-57973425DF97}" srcOrd="0" destOrd="0" presId="urn:microsoft.com/office/officeart/2016/7/layout/RepeatingBendingProcessNew"/>
    <dgm:cxn modelId="{3173C34B-4D3C-42DD-BCA2-FEEDC9582B02}" type="presOf" srcId="{3BC63ABB-BD60-4C4B-A632-B6DA58C767BD}" destId="{F989025A-976B-4B8B-81FA-1AB240746744}" srcOrd="0" destOrd="0" presId="urn:microsoft.com/office/officeart/2016/7/layout/RepeatingBendingProcessNew"/>
    <dgm:cxn modelId="{90D1186F-325F-4A51-8288-D627818E75F5}" type="presOf" srcId="{490FA2EC-D365-416C-A2F3-BE7D89BA4B0F}" destId="{A26B55FC-8FCD-4CE0-A47D-B5005642348B}" srcOrd="0" destOrd="5" presId="urn:microsoft.com/office/officeart/2016/7/layout/RepeatingBendingProcessNew"/>
    <dgm:cxn modelId="{E6323159-C826-4504-849D-8778CAE1E9E2}" type="presOf" srcId="{F85C841A-01E0-46B3-B23D-2CF358FAF23D}" destId="{D6523630-35BE-45F4-BE20-CF92B49141D3}" srcOrd="0" destOrd="0" presId="urn:microsoft.com/office/officeart/2016/7/layout/RepeatingBendingProcessNew"/>
    <dgm:cxn modelId="{8775FB59-3D6F-406F-87BE-64DAF949AD77}" type="presOf" srcId="{D5085055-71FC-4A56-993B-A3B3E173FB47}" destId="{BC44615B-D409-4725-BB0C-B073465F713A}" srcOrd="0" destOrd="0" presId="urn:microsoft.com/office/officeart/2016/7/layout/RepeatingBendingProcessNew"/>
    <dgm:cxn modelId="{B4EAB184-DB95-4291-998B-698F69A9548B}" type="presOf" srcId="{F80A9DCD-EAEA-4428-AFB8-42EEF1961ABF}" destId="{A26B55FC-8FCD-4CE0-A47D-B5005642348B}" srcOrd="0" destOrd="3" presId="urn:microsoft.com/office/officeart/2016/7/layout/RepeatingBendingProcessNew"/>
    <dgm:cxn modelId="{4C8E4385-94D3-4238-BEA3-B104522AD786}" type="presOf" srcId="{5C90D789-E121-4031-8960-DAD4AC7D0EC4}" destId="{29D11620-AE77-447B-99A5-6D90654743C5}" srcOrd="1" destOrd="0" presId="urn:microsoft.com/office/officeart/2016/7/layout/RepeatingBendingProcessNew"/>
    <dgm:cxn modelId="{8DA3BD9E-A4BA-4C39-A568-9AEF18C85DC8}" srcId="{0AC4EBED-FB43-4D81-9EEF-4480DDA93AA0}" destId="{3BC63ABB-BD60-4C4B-A632-B6DA58C767BD}" srcOrd="4" destOrd="0" parTransId="{7DA06600-6DC8-4D3B-80C3-3C58B23BF702}" sibTransId="{930EE012-1A11-4BCF-9069-A60E9A78D105}"/>
    <dgm:cxn modelId="{037A76A1-A23E-4943-8D54-3E67CAEAD1BA}" type="presOf" srcId="{7368D4F8-ACFA-4C24-97F9-5231FFA1C7D1}" destId="{F7803767-E8EA-4586-9336-2CEA981307EA}" srcOrd="0" destOrd="0" presId="urn:microsoft.com/office/officeart/2016/7/layout/RepeatingBendingProcessNew"/>
    <dgm:cxn modelId="{D0DC17B8-47C8-407C-9799-9B24A31D7DC6}" srcId="{114D7186-7338-4534-B001-109D269F6D8A}" destId="{D1F996DD-7B07-44F6-9DE5-BBEDCCD29195}" srcOrd="0" destOrd="0" parTransId="{30AEEE2F-98D2-4248-AE64-ABAB3E94DB50}" sibTransId="{0F263137-94A7-4BAF-A50C-CDF8B0364528}"/>
    <dgm:cxn modelId="{8E54D6C1-1635-46EF-9D65-794376134D9A}" srcId="{114D7186-7338-4534-B001-109D269F6D8A}" destId="{1D681675-E8E4-43D0-BD4D-6944810CB365}" srcOrd="3" destOrd="0" parTransId="{94BF7875-6ACE-415A-89C6-ED1C9FBB37E4}" sibTransId="{079A7D06-0593-4FB2-BD10-A56BC04A3CD5}"/>
    <dgm:cxn modelId="{D0B038DE-6817-420A-B462-6AE9B9FD55F7}" srcId="{0AC4EBED-FB43-4D81-9EEF-4480DDA93AA0}" destId="{2175D90C-218E-4679-9DED-7B57CACC401C}" srcOrd="3" destOrd="0" parTransId="{AAF8A113-1185-441A-AA81-BA27C7ADFD9E}" sibTransId="{D5085055-71FC-4A56-993B-A3B3E173FB47}"/>
    <dgm:cxn modelId="{749DABEE-CE9C-498E-89DE-71BBF98E427B}" type="presOf" srcId="{F85C841A-01E0-46B3-B23D-2CF358FAF23D}" destId="{AF9353A4-C9BF-4F2E-BA3A-2C8DE9DDA852}" srcOrd="1" destOrd="0" presId="urn:microsoft.com/office/officeart/2016/7/layout/RepeatingBendingProcessNew"/>
    <dgm:cxn modelId="{C57118EF-F0FC-4E6A-A808-1E60B4124A8E}" srcId="{0AC4EBED-FB43-4D81-9EEF-4480DDA93AA0}" destId="{114D7186-7338-4534-B001-109D269F6D8A}" srcOrd="2" destOrd="0" parTransId="{88A97C2B-4665-4719-9B3A-3D2AAC274A7C}" sibTransId="{5C90D789-E121-4031-8960-DAD4AC7D0EC4}"/>
    <dgm:cxn modelId="{33880AF0-9C8A-4BFD-B943-B19135FC166B}" type="presOf" srcId="{2175D90C-218E-4679-9DED-7B57CACC401C}" destId="{4D535F5A-D061-475C-A559-F8E8CA46A40A}" srcOrd="0" destOrd="0" presId="urn:microsoft.com/office/officeart/2016/7/layout/RepeatingBendingProcessNew"/>
    <dgm:cxn modelId="{82DEF7F6-11C7-45B9-998D-D90286B7321D}" type="presOf" srcId="{5BC8F401-DABE-4EB6-AAFE-C2214821623F}" destId="{9357A9E5-E796-4580-A5BC-4F96E83821A0}" srcOrd="1" destOrd="0" presId="urn:microsoft.com/office/officeart/2016/7/layout/RepeatingBendingProcessNew"/>
    <dgm:cxn modelId="{A44A17FE-AE6C-4E93-A5F6-8593043F868B}" type="presOf" srcId="{0AC4EBED-FB43-4D81-9EEF-4480DDA93AA0}" destId="{9B6BDA44-CBD8-42A8-AFF3-FCD2049CAE94}" srcOrd="0" destOrd="0" presId="urn:microsoft.com/office/officeart/2016/7/layout/RepeatingBendingProcessNew"/>
    <dgm:cxn modelId="{649DB92C-E555-4286-9BD8-6ACCB83D4CB8}" type="presParOf" srcId="{9B6BDA44-CBD8-42A8-AFF3-FCD2049CAE94}" destId="{F7803767-E8EA-4586-9336-2CEA981307EA}" srcOrd="0" destOrd="0" presId="urn:microsoft.com/office/officeart/2016/7/layout/RepeatingBendingProcessNew"/>
    <dgm:cxn modelId="{92C17EBB-E031-4168-83E6-92B9F6BB9F7D}" type="presParOf" srcId="{9B6BDA44-CBD8-42A8-AFF3-FCD2049CAE94}" destId="{C6BE5E46-763B-47CF-9C77-EEBF169074E8}" srcOrd="1" destOrd="0" presId="urn:microsoft.com/office/officeart/2016/7/layout/RepeatingBendingProcessNew"/>
    <dgm:cxn modelId="{ED79BB37-528D-47FE-B5D2-9D1D007B06FF}" type="presParOf" srcId="{C6BE5E46-763B-47CF-9C77-EEBF169074E8}" destId="{9357A9E5-E796-4580-A5BC-4F96E83821A0}" srcOrd="0" destOrd="0" presId="urn:microsoft.com/office/officeart/2016/7/layout/RepeatingBendingProcessNew"/>
    <dgm:cxn modelId="{1FA3A707-47F2-47AC-A67D-99C21ACC7F9B}" type="presParOf" srcId="{9B6BDA44-CBD8-42A8-AFF3-FCD2049CAE94}" destId="{B9876133-ACF3-46E2-B28A-563B32F86225}" srcOrd="2" destOrd="0" presId="urn:microsoft.com/office/officeart/2016/7/layout/RepeatingBendingProcessNew"/>
    <dgm:cxn modelId="{5480D7FE-5046-4F5A-92E9-155569334DDB}" type="presParOf" srcId="{9B6BDA44-CBD8-42A8-AFF3-FCD2049CAE94}" destId="{D6523630-35BE-45F4-BE20-CF92B49141D3}" srcOrd="3" destOrd="0" presId="urn:microsoft.com/office/officeart/2016/7/layout/RepeatingBendingProcessNew"/>
    <dgm:cxn modelId="{6B4C49A5-21E3-408B-BA7B-20A10DABE1EE}" type="presParOf" srcId="{D6523630-35BE-45F4-BE20-CF92B49141D3}" destId="{AF9353A4-C9BF-4F2E-BA3A-2C8DE9DDA852}" srcOrd="0" destOrd="0" presId="urn:microsoft.com/office/officeart/2016/7/layout/RepeatingBendingProcessNew"/>
    <dgm:cxn modelId="{E2AA6D85-0C1C-4453-B2E4-3F756907162E}" type="presParOf" srcId="{9B6BDA44-CBD8-42A8-AFF3-FCD2049CAE94}" destId="{A26B55FC-8FCD-4CE0-A47D-B5005642348B}" srcOrd="4" destOrd="0" presId="urn:microsoft.com/office/officeart/2016/7/layout/RepeatingBendingProcessNew"/>
    <dgm:cxn modelId="{206978A8-84B1-48E1-8018-E2D302C1264F}" type="presParOf" srcId="{9B6BDA44-CBD8-42A8-AFF3-FCD2049CAE94}" destId="{C7875E43-6342-4223-B81D-57973425DF97}" srcOrd="5" destOrd="0" presId="urn:microsoft.com/office/officeart/2016/7/layout/RepeatingBendingProcessNew"/>
    <dgm:cxn modelId="{699C32DB-34C3-41F8-862B-90E4FE7AAE60}" type="presParOf" srcId="{C7875E43-6342-4223-B81D-57973425DF97}" destId="{29D11620-AE77-447B-99A5-6D90654743C5}" srcOrd="0" destOrd="0" presId="urn:microsoft.com/office/officeart/2016/7/layout/RepeatingBendingProcessNew"/>
    <dgm:cxn modelId="{1FB76892-1C1C-4CCE-BD10-27AF7A7C3164}" type="presParOf" srcId="{9B6BDA44-CBD8-42A8-AFF3-FCD2049CAE94}" destId="{4D535F5A-D061-475C-A559-F8E8CA46A40A}" srcOrd="6" destOrd="0" presId="urn:microsoft.com/office/officeart/2016/7/layout/RepeatingBendingProcessNew"/>
    <dgm:cxn modelId="{BFA74793-0C6B-419E-A888-D8E7B9E03863}" type="presParOf" srcId="{9B6BDA44-CBD8-42A8-AFF3-FCD2049CAE94}" destId="{BC44615B-D409-4725-BB0C-B073465F713A}" srcOrd="7" destOrd="0" presId="urn:microsoft.com/office/officeart/2016/7/layout/RepeatingBendingProcessNew"/>
    <dgm:cxn modelId="{0C154DC3-C01A-450E-8480-A62150B1D78D}" type="presParOf" srcId="{BC44615B-D409-4725-BB0C-B073465F713A}" destId="{BE6CC940-F99C-4B76-B3AB-B7C3403FBF23}" srcOrd="0" destOrd="0" presId="urn:microsoft.com/office/officeart/2016/7/layout/RepeatingBendingProcessNew"/>
    <dgm:cxn modelId="{768019F8-2A00-4F56-BD81-946CFD48CF88}" type="presParOf" srcId="{9B6BDA44-CBD8-42A8-AFF3-FCD2049CAE94}" destId="{F989025A-976B-4B8B-81FA-1AB240746744}"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C8E638-830F-46C4-83E9-0D84E25196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B92FE1-7A25-4EF2-99B0-9B0DB7688A05}">
      <dgm:prSet/>
      <dgm:spPr/>
      <dgm:t>
        <a:bodyPr/>
        <a:lstStyle/>
        <a:p>
          <a:pPr>
            <a:lnSpc>
              <a:spcPct val="100000"/>
            </a:lnSpc>
          </a:pPr>
          <a:r>
            <a:rPr lang="en-US" b="1"/>
            <a:t>CSP payments are made annually</a:t>
          </a:r>
          <a:r>
            <a:rPr lang="en-US" b="1">
              <a:latin typeface="Century Gothic" panose="020B0502020202020204"/>
            </a:rPr>
            <a:t>,</a:t>
          </a:r>
          <a:r>
            <a:rPr lang="en-US" b="1"/>
            <a:t> and </a:t>
          </a:r>
          <a:r>
            <a:rPr lang="en-US" b="1">
              <a:latin typeface="Century Gothic" panose="020B0502020202020204"/>
            </a:rPr>
            <a:t>include</a:t>
          </a:r>
          <a:r>
            <a:rPr lang="en-US" b="1"/>
            <a:t> Land Use </a:t>
          </a:r>
          <a:r>
            <a:rPr lang="en-US" b="1">
              <a:latin typeface="Century Gothic" panose="020B0502020202020204"/>
            </a:rPr>
            <a:t>Payments</a:t>
          </a:r>
          <a:r>
            <a:rPr lang="en-US" b="1"/>
            <a:t>, Resource Concerns Met at time of Application Payment and any completed enhancements/practices completed that year.</a:t>
          </a:r>
          <a:endParaRPr lang="en-US"/>
        </a:p>
      </dgm:t>
    </dgm:pt>
    <dgm:pt modelId="{7B083164-E876-4FB1-A0A7-90C9B319F53E}" type="parTrans" cxnId="{84E25403-1F4C-476B-BE44-C250178ADEA5}">
      <dgm:prSet/>
      <dgm:spPr/>
      <dgm:t>
        <a:bodyPr/>
        <a:lstStyle/>
        <a:p>
          <a:endParaRPr lang="en-US"/>
        </a:p>
      </dgm:t>
    </dgm:pt>
    <dgm:pt modelId="{60A467D8-002F-479F-BDF1-47363A66D4F4}" type="sibTrans" cxnId="{84E25403-1F4C-476B-BE44-C250178ADEA5}">
      <dgm:prSet/>
      <dgm:spPr/>
      <dgm:t>
        <a:bodyPr/>
        <a:lstStyle/>
        <a:p>
          <a:endParaRPr lang="en-US"/>
        </a:p>
      </dgm:t>
    </dgm:pt>
    <dgm:pt modelId="{F7A88142-3419-4DED-B38A-BED5AD68106D}">
      <dgm:prSet/>
      <dgm:spPr/>
      <dgm:t>
        <a:bodyPr/>
        <a:lstStyle/>
        <a:p>
          <a:pPr>
            <a:lnSpc>
              <a:spcPct val="100000"/>
            </a:lnSpc>
          </a:pPr>
          <a:r>
            <a:rPr lang="en-US" b="1"/>
            <a:t>Participants are responsible for paying income tax on any NRCS payments. By law, you must report any payments you receive from NRCS as taxable income when filing your annual income tax return. (Also applies to Payment Assignments)</a:t>
          </a:r>
          <a:endParaRPr lang="en-US"/>
        </a:p>
      </dgm:t>
    </dgm:pt>
    <dgm:pt modelId="{6BC8AFDB-6E57-44C5-AF77-BA0776EF8CB3}" type="parTrans" cxnId="{715A1E9C-83F2-490D-A935-3E219B4F041F}">
      <dgm:prSet/>
      <dgm:spPr/>
      <dgm:t>
        <a:bodyPr/>
        <a:lstStyle/>
        <a:p>
          <a:endParaRPr lang="en-US"/>
        </a:p>
      </dgm:t>
    </dgm:pt>
    <dgm:pt modelId="{33DE417D-0706-4438-8957-7726FC0842CA}" type="sibTrans" cxnId="{715A1E9C-83F2-490D-A935-3E219B4F041F}">
      <dgm:prSet/>
      <dgm:spPr/>
      <dgm:t>
        <a:bodyPr/>
        <a:lstStyle/>
        <a:p>
          <a:endParaRPr lang="en-US"/>
        </a:p>
      </dgm:t>
    </dgm:pt>
    <dgm:pt modelId="{77D4E946-D459-4ED2-947D-534A5D092C15}">
      <dgm:prSet/>
      <dgm:spPr/>
      <dgm:t>
        <a:bodyPr/>
        <a:lstStyle/>
        <a:p>
          <a:pPr>
            <a:lnSpc>
              <a:spcPct val="100000"/>
            </a:lnSpc>
          </a:pPr>
          <a:r>
            <a:rPr lang="en-US" b="1"/>
            <a:t>You may need to consider how this will impact your tax returns. Payments are usually spaced out over multiple tax years.</a:t>
          </a:r>
          <a:endParaRPr lang="en-US"/>
        </a:p>
      </dgm:t>
    </dgm:pt>
    <dgm:pt modelId="{F732162B-E044-4A04-893B-9133D0D0AB29}" type="parTrans" cxnId="{F1AFDEFA-B4C2-4E63-B24C-81AA582D2B88}">
      <dgm:prSet/>
      <dgm:spPr/>
      <dgm:t>
        <a:bodyPr/>
        <a:lstStyle/>
        <a:p>
          <a:endParaRPr lang="en-US"/>
        </a:p>
      </dgm:t>
    </dgm:pt>
    <dgm:pt modelId="{FFF212E8-4917-4770-AB2E-EAE317C14796}" type="sibTrans" cxnId="{F1AFDEFA-B4C2-4E63-B24C-81AA582D2B88}">
      <dgm:prSet/>
      <dgm:spPr/>
      <dgm:t>
        <a:bodyPr/>
        <a:lstStyle/>
        <a:p>
          <a:endParaRPr lang="en-US"/>
        </a:p>
      </dgm:t>
    </dgm:pt>
    <dgm:pt modelId="{547A3ADD-3FFF-43BA-A6AF-905B898F5794}" type="pres">
      <dgm:prSet presAssocID="{AAC8E638-830F-46C4-83E9-0D84E25196EC}" presName="root" presStyleCnt="0">
        <dgm:presLayoutVars>
          <dgm:dir/>
          <dgm:resizeHandles val="exact"/>
        </dgm:presLayoutVars>
      </dgm:prSet>
      <dgm:spPr/>
    </dgm:pt>
    <dgm:pt modelId="{18C6B452-C808-459A-8AAD-A748235DD717}" type="pres">
      <dgm:prSet presAssocID="{7CB92FE1-7A25-4EF2-99B0-9B0DB7688A05}" presName="compNode" presStyleCnt="0"/>
      <dgm:spPr/>
    </dgm:pt>
    <dgm:pt modelId="{8CDD3565-3DCD-4A92-8CB3-7B9BB6AC9852}" type="pres">
      <dgm:prSet presAssocID="{7CB92FE1-7A25-4EF2-99B0-9B0DB7688A05}" presName="bgRect" presStyleLbl="bgShp" presStyleIdx="0" presStyleCnt="3"/>
      <dgm:spPr/>
    </dgm:pt>
    <dgm:pt modelId="{3B687877-C174-407B-93DF-72D8DBD56853}" type="pres">
      <dgm:prSet presAssocID="{7CB92FE1-7A25-4EF2-99B0-9B0DB7688A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18ECCE0-5D7B-4A66-8150-D187EFE9D8FF}" type="pres">
      <dgm:prSet presAssocID="{7CB92FE1-7A25-4EF2-99B0-9B0DB7688A05}" presName="spaceRect" presStyleCnt="0"/>
      <dgm:spPr/>
    </dgm:pt>
    <dgm:pt modelId="{67B12598-FDAD-43C5-8BBF-CD13AA385549}" type="pres">
      <dgm:prSet presAssocID="{7CB92FE1-7A25-4EF2-99B0-9B0DB7688A05}" presName="parTx" presStyleLbl="revTx" presStyleIdx="0" presStyleCnt="3">
        <dgm:presLayoutVars>
          <dgm:chMax val="0"/>
          <dgm:chPref val="0"/>
        </dgm:presLayoutVars>
      </dgm:prSet>
      <dgm:spPr/>
    </dgm:pt>
    <dgm:pt modelId="{19ED3423-58B3-4CCF-A883-AE867558C291}" type="pres">
      <dgm:prSet presAssocID="{60A467D8-002F-479F-BDF1-47363A66D4F4}" presName="sibTrans" presStyleCnt="0"/>
      <dgm:spPr/>
    </dgm:pt>
    <dgm:pt modelId="{67199BB3-0D07-42BE-83A7-0475127FA758}" type="pres">
      <dgm:prSet presAssocID="{F7A88142-3419-4DED-B38A-BED5AD68106D}" presName="compNode" presStyleCnt="0"/>
      <dgm:spPr/>
    </dgm:pt>
    <dgm:pt modelId="{A9414737-A925-4E9F-9A77-4FB9DA636A2C}" type="pres">
      <dgm:prSet presAssocID="{F7A88142-3419-4DED-B38A-BED5AD68106D}" presName="bgRect" presStyleLbl="bgShp" presStyleIdx="1" presStyleCnt="3"/>
      <dgm:spPr/>
    </dgm:pt>
    <dgm:pt modelId="{263889FC-01B6-49E3-B9A5-1507B8DB8CE3}" type="pres">
      <dgm:prSet presAssocID="{F7A88142-3419-4DED-B38A-BED5AD6810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15DA306-8EB4-49B3-9191-229C19DD7CFF}" type="pres">
      <dgm:prSet presAssocID="{F7A88142-3419-4DED-B38A-BED5AD68106D}" presName="spaceRect" presStyleCnt="0"/>
      <dgm:spPr/>
    </dgm:pt>
    <dgm:pt modelId="{11C8436B-496F-424A-816B-0D61D02FD08B}" type="pres">
      <dgm:prSet presAssocID="{F7A88142-3419-4DED-B38A-BED5AD68106D}" presName="parTx" presStyleLbl="revTx" presStyleIdx="1" presStyleCnt="3">
        <dgm:presLayoutVars>
          <dgm:chMax val="0"/>
          <dgm:chPref val="0"/>
        </dgm:presLayoutVars>
      </dgm:prSet>
      <dgm:spPr/>
    </dgm:pt>
    <dgm:pt modelId="{BAAEDDB3-2AD5-40F8-B5AE-0739E4D72ED6}" type="pres">
      <dgm:prSet presAssocID="{33DE417D-0706-4438-8957-7726FC0842CA}" presName="sibTrans" presStyleCnt="0"/>
      <dgm:spPr/>
    </dgm:pt>
    <dgm:pt modelId="{F822582E-E6C5-4A4D-B11E-7F2BDA0148F5}" type="pres">
      <dgm:prSet presAssocID="{77D4E946-D459-4ED2-947D-534A5D092C15}" presName="compNode" presStyleCnt="0"/>
      <dgm:spPr/>
    </dgm:pt>
    <dgm:pt modelId="{A4F8C968-3C8D-4206-8344-20929502F04A}" type="pres">
      <dgm:prSet presAssocID="{77D4E946-D459-4ED2-947D-534A5D092C15}" presName="bgRect" presStyleLbl="bgShp" presStyleIdx="2" presStyleCnt="3"/>
      <dgm:spPr/>
    </dgm:pt>
    <dgm:pt modelId="{78F6C749-A7D5-4A5D-9B9E-DB671EE8D246}" type="pres">
      <dgm:prSet presAssocID="{77D4E946-D459-4ED2-947D-534A5D092C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5D1F2861-3756-455D-8691-EF92A9791933}" type="pres">
      <dgm:prSet presAssocID="{77D4E946-D459-4ED2-947D-534A5D092C15}" presName="spaceRect" presStyleCnt="0"/>
      <dgm:spPr/>
    </dgm:pt>
    <dgm:pt modelId="{CBA464C7-6EAA-4863-92BA-A69ED5E76E0B}" type="pres">
      <dgm:prSet presAssocID="{77D4E946-D459-4ED2-947D-534A5D092C15}" presName="parTx" presStyleLbl="revTx" presStyleIdx="2" presStyleCnt="3">
        <dgm:presLayoutVars>
          <dgm:chMax val="0"/>
          <dgm:chPref val="0"/>
        </dgm:presLayoutVars>
      </dgm:prSet>
      <dgm:spPr/>
    </dgm:pt>
  </dgm:ptLst>
  <dgm:cxnLst>
    <dgm:cxn modelId="{84E25403-1F4C-476B-BE44-C250178ADEA5}" srcId="{AAC8E638-830F-46C4-83E9-0D84E25196EC}" destId="{7CB92FE1-7A25-4EF2-99B0-9B0DB7688A05}" srcOrd="0" destOrd="0" parTransId="{7B083164-E876-4FB1-A0A7-90C9B319F53E}" sibTransId="{60A467D8-002F-479F-BDF1-47363A66D4F4}"/>
    <dgm:cxn modelId="{E2601E66-C9CB-47F3-BD11-072AD9F30FBD}" type="presOf" srcId="{AAC8E638-830F-46C4-83E9-0D84E25196EC}" destId="{547A3ADD-3FFF-43BA-A6AF-905B898F5794}" srcOrd="0" destOrd="0" presId="urn:microsoft.com/office/officeart/2018/2/layout/IconVerticalSolidList"/>
    <dgm:cxn modelId="{715A1E9C-83F2-490D-A935-3E219B4F041F}" srcId="{AAC8E638-830F-46C4-83E9-0D84E25196EC}" destId="{F7A88142-3419-4DED-B38A-BED5AD68106D}" srcOrd="1" destOrd="0" parTransId="{6BC8AFDB-6E57-44C5-AF77-BA0776EF8CB3}" sibTransId="{33DE417D-0706-4438-8957-7726FC0842CA}"/>
    <dgm:cxn modelId="{621402A5-F6FE-460A-B857-CAC2E1A12705}" type="presOf" srcId="{F7A88142-3419-4DED-B38A-BED5AD68106D}" destId="{11C8436B-496F-424A-816B-0D61D02FD08B}" srcOrd="0" destOrd="0" presId="urn:microsoft.com/office/officeart/2018/2/layout/IconVerticalSolidList"/>
    <dgm:cxn modelId="{251CC5BC-BD13-495C-905B-E652900E6BFB}" type="presOf" srcId="{77D4E946-D459-4ED2-947D-534A5D092C15}" destId="{CBA464C7-6EAA-4863-92BA-A69ED5E76E0B}" srcOrd="0" destOrd="0" presId="urn:microsoft.com/office/officeart/2018/2/layout/IconVerticalSolidList"/>
    <dgm:cxn modelId="{756A6DD2-1FBA-4EE6-9952-A82FB773BDAD}" type="presOf" srcId="{7CB92FE1-7A25-4EF2-99B0-9B0DB7688A05}" destId="{67B12598-FDAD-43C5-8BBF-CD13AA385549}" srcOrd="0" destOrd="0" presId="urn:microsoft.com/office/officeart/2018/2/layout/IconVerticalSolidList"/>
    <dgm:cxn modelId="{F1AFDEFA-B4C2-4E63-B24C-81AA582D2B88}" srcId="{AAC8E638-830F-46C4-83E9-0D84E25196EC}" destId="{77D4E946-D459-4ED2-947D-534A5D092C15}" srcOrd="2" destOrd="0" parTransId="{F732162B-E044-4A04-893B-9133D0D0AB29}" sibTransId="{FFF212E8-4917-4770-AB2E-EAE317C14796}"/>
    <dgm:cxn modelId="{C906CF65-ECCA-492A-974E-68290801792C}" type="presParOf" srcId="{547A3ADD-3FFF-43BA-A6AF-905B898F5794}" destId="{18C6B452-C808-459A-8AAD-A748235DD717}" srcOrd="0" destOrd="0" presId="urn:microsoft.com/office/officeart/2018/2/layout/IconVerticalSolidList"/>
    <dgm:cxn modelId="{B90F0283-76A9-4777-9A7B-AF2C9E584D09}" type="presParOf" srcId="{18C6B452-C808-459A-8AAD-A748235DD717}" destId="{8CDD3565-3DCD-4A92-8CB3-7B9BB6AC9852}" srcOrd="0" destOrd="0" presId="urn:microsoft.com/office/officeart/2018/2/layout/IconVerticalSolidList"/>
    <dgm:cxn modelId="{967E7718-0DDE-45C7-A351-C31DD088D975}" type="presParOf" srcId="{18C6B452-C808-459A-8AAD-A748235DD717}" destId="{3B687877-C174-407B-93DF-72D8DBD56853}" srcOrd="1" destOrd="0" presId="urn:microsoft.com/office/officeart/2018/2/layout/IconVerticalSolidList"/>
    <dgm:cxn modelId="{2E97F6E4-727C-485B-A17F-A9346C81EF4F}" type="presParOf" srcId="{18C6B452-C808-459A-8AAD-A748235DD717}" destId="{A18ECCE0-5D7B-4A66-8150-D187EFE9D8FF}" srcOrd="2" destOrd="0" presId="urn:microsoft.com/office/officeart/2018/2/layout/IconVerticalSolidList"/>
    <dgm:cxn modelId="{F7427CC0-814C-4896-8C76-7C8B78633383}" type="presParOf" srcId="{18C6B452-C808-459A-8AAD-A748235DD717}" destId="{67B12598-FDAD-43C5-8BBF-CD13AA385549}" srcOrd="3" destOrd="0" presId="urn:microsoft.com/office/officeart/2018/2/layout/IconVerticalSolidList"/>
    <dgm:cxn modelId="{8F76B012-A08E-4B32-8362-CA5D866891F0}" type="presParOf" srcId="{547A3ADD-3FFF-43BA-A6AF-905B898F5794}" destId="{19ED3423-58B3-4CCF-A883-AE867558C291}" srcOrd="1" destOrd="0" presId="urn:microsoft.com/office/officeart/2018/2/layout/IconVerticalSolidList"/>
    <dgm:cxn modelId="{F6C15E3A-85CC-4007-872B-512AA3EB1DA2}" type="presParOf" srcId="{547A3ADD-3FFF-43BA-A6AF-905B898F5794}" destId="{67199BB3-0D07-42BE-83A7-0475127FA758}" srcOrd="2" destOrd="0" presId="urn:microsoft.com/office/officeart/2018/2/layout/IconVerticalSolidList"/>
    <dgm:cxn modelId="{021BDBD6-7374-4A02-A142-8B293023EFB2}" type="presParOf" srcId="{67199BB3-0D07-42BE-83A7-0475127FA758}" destId="{A9414737-A925-4E9F-9A77-4FB9DA636A2C}" srcOrd="0" destOrd="0" presId="urn:microsoft.com/office/officeart/2018/2/layout/IconVerticalSolidList"/>
    <dgm:cxn modelId="{1A9B7984-D6FD-4A66-89D0-E8601DD47516}" type="presParOf" srcId="{67199BB3-0D07-42BE-83A7-0475127FA758}" destId="{263889FC-01B6-49E3-B9A5-1507B8DB8CE3}" srcOrd="1" destOrd="0" presId="urn:microsoft.com/office/officeart/2018/2/layout/IconVerticalSolidList"/>
    <dgm:cxn modelId="{09761466-36B0-41FC-A37D-4A02162FB52B}" type="presParOf" srcId="{67199BB3-0D07-42BE-83A7-0475127FA758}" destId="{A15DA306-8EB4-49B3-9191-229C19DD7CFF}" srcOrd="2" destOrd="0" presId="urn:microsoft.com/office/officeart/2018/2/layout/IconVerticalSolidList"/>
    <dgm:cxn modelId="{466F21CC-CDD2-476E-A887-582C4789C709}" type="presParOf" srcId="{67199BB3-0D07-42BE-83A7-0475127FA758}" destId="{11C8436B-496F-424A-816B-0D61D02FD08B}" srcOrd="3" destOrd="0" presId="urn:microsoft.com/office/officeart/2018/2/layout/IconVerticalSolidList"/>
    <dgm:cxn modelId="{41C9B885-C3AA-4B17-9278-C199AB2D8F1B}" type="presParOf" srcId="{547A3ADD-3FFF-43BA-A6AF-905B898F5794}" destId="{BAAEDDB3-2AD5-40F8-B5AE-0739E4D72ED6}" srcOrd="3" destOrd="0" presId="urn:microsoft.com/office/officeart/2018/2/layout/IconVerticalSolidList"/>
    <dgm:cxn modelId="{4B241AAE-99C6-48BB-BB53-345ACAF21E72}" type="presParOf" srcId="{547A3ADD-3FFF-43BA-A6AF-905B898F5794}" destId="{F822582E-E6C5-4A4D-B11E-7F2BDA0148F5}" srcOrd="4" destOrd="0" presId="urn:microsoft.com/office/officeart/2018/2/layout/IconVerticalSolidList"/>
    <dgm:cxn modelId="{CED1B534-6F8A-436B-A13E-7ACF9C60BA43}" type="presParOf" srcId="{F822582E-E6C5-4A4D-B11E-7F2BDA0148F5}" destId="{A4F8C968-3C8D-4206-8344-20929502F04A}" srcOrd="0" destOrd="0" presId="urn:microsoft.com/office/officeart/2018/2/layout/IconVerticalSolidList"/>
    <dgm:cxn modelId="{08688FBD-9FFD-4A5B-A34B-295871672FD4}" type="presParOf" srcId="{F822582E-E6C5-4A4D-B11E-7F2BDA0148F5}" destId="{78F6C749-A7D5-4A5D-9B9E-DB671EE8D246}" srcOrd="1" destOrd="0" presId="urn:microsoft.com/office/officeart/2018/2/layout/IconVerticalSolidList"/>
    <dgm:cxn modelId="{A3E27797-2DA5-438C-BECF-6BA6F5C54343}" type="presParOf" srcId="{F822582E-E6C5-4A4D-B11E-7F2BDA0148F5}" destId="{5D1F2861-3756-455D-8691-EF92A9791933}" srcOrd="2" destOrd="0" presId="urn:microsoft.com/office/officeart/2018/2/layout/IconVerticalSolidList"/>
    <dgm:cxn modelId="{5027A42C-5E2D-414D-B208-12C015A0C94F}" type="presParOf" srcId="{F822582E-E6C5-4A4D-B11E-7F2BDA0148F5}" destId="{CBA464C7-6EAA-4863-92BA-A69ED5E76E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0164-E713-4426-BE7F-8F2EF0F58519}">
      <dsp:nvSpPr>
        <dsp:cNvPr id="0" name=""/>
        <dsp:cNvSpPr/>
      </dsp:nvSpPr>
      <dsp:spPr>
        <a:xfrm>
          <a:off x="1250" y="1064558"/>
          <a:ext cx="1851466" cy="2221759"/>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330200" numCol="1" spcCol="1270" anchor="t" anchorCtr="0">
          <a:noAutofit/>
        </a:bodyPr>
        <a:lstStyle/>
        <a:p>
          <a:pPr marL="0" lvl="0" indent="0" algn="l" defTabSz="488950">
            <a:lnSpc>
              <a:spcPct val="90000"/>
            </a:lnSpc>
            <a:spcBef>
              <a:spcPct val="0"/>
            </a:spcBef>
            <a:spcAft>
              <a:spcPct val="35000"/>
            </a:spcAft>
            <a:buNone/>
          </a:pPr>
          <a:r>
            <a:rPr lang="en-US" sz="1100" b="1" kern="1200"/>
            <a:t>Environmental Quality Incentives Program (EQIP)</a:t>
          </a:r>
          <a:endParaRPr lang="en-US" sz="1100" kern="1200"/>
        </a:p>
      </dsp:txBody>
      <dsp:txXfrm>
        <a:off x="1250" y="1953262"/>
        <a:ext cx="1851466" cy="1333055"/>
      </dsp:txXfrm>
    </dsp:sp>
    <dsp:sp modelId="{B2C4582D-1FCD-43BE-9FB9-5528C16D8549}">
      <dsp:nvSpPr>
        <dsp:cNvPr id="0" name=""/>
        <dsp:cNvSpPr/>
      </dsp:nvSpPr>
      <dsp:spPr>
        <a:xfrm>
          <a:off x="1250" y="1064558"/>
          <a:ext cx="1851466" cy="88870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2884" tIns="165100" rIns="182884" bIns="165100" numCol="1" spcCol="1270" anchor="ctr" anchorCtr="0">
          <a:noAutofit/>
        </a:bodyPr>
        <a:lstStyle/>
        <a:p>
          <a:pPr marL="0" lvl="0" indent="0" algn="l" defTabSz="1733550">
            <a:lnSpc>
              <a:spcPct val="90000"/>
            </a:lnSpc>
            <a:spcBef>
              <a:spcPct val="0"/>
            </a:spcBef>
            <a:spcAft>
              <a:spcPct val="35000"/>
            </a:spcAft>
            <a:buNone/>
          </a:pPr>
          <a:r>
            <a:rPr lang="en-US" sz="3900" kern="1200"/>
            <a:t>01</a:t>
          </a:r>
        </a:p>
      </dsp:txBody>
      <dsp:txXfrm>
        <a:off x="1250" y="1064558"/>
        <a:ext cx="1851466" cy="888703"/>
      </dsp:txXfrm>
    </dsp:sp>
    <dsp:sp modelId="{156DE76C-34FD-47AF-9DED-3520DEA8BA03}">
      <dsp:nvSpPr>
        <dsp:cNvPr id="0" name=""/>
        <dsp:cNvSpPr/>
      </dsp:nvSpPr>
      <dsp:spPr>
        <a:xfrm>
          <a:off x="2000833" y="1064558"/>
          <a:ext cx="2710472" cy="31708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330200" numCol="1" spcCol="1270" anchor="t" anchorCtr="0">
          <a:noAutofit/>
        </a:bodyPr>
        <a:lstStyle/>
        <a:p>
          <a:pPr marL="0" lvl="0" indent="0" algn="l" defTabSz="800100">
            <a:lnSpc>
              <a:spcPct val="90000"/>
            </a:lnSpc>
            <a:spcBef>
              <a:spcPct val="0"/>
            </a:spcBef>
            <a:spcAft>
              <a:spcPct val="35000"/>
            </a:spcAft>
            <a:buNone/>
          </a:pPr>
          <a:r>
            <a:rPr lang="en-US" sz="1800" b="1" kern="1200"/>
            <a:t>Conservation Stewardship Program (CSP)</a:t>
          </a:r>
          <a:endParaRPr lang="en-US" sz="1800" kern="1200"/>
        </a:p>
      </dsp:txBody>
      <dsp:txXfrm>
        <a:off x="2000833" y="2332898"/>
        <a:ext cx="2710472" cy="1902510"/>
      </dsp:txXfrm>
    </dsp:sp>
    <dsp:sp modelId="{8BB5B36C-E96F-4D5E-A451-3528EC9354A2}">
      <dsp:nvSpPr>
        <dsp:cNvPr id="0" name=""/>
        <dsp:cNvSpPr/>
      </dsp:nvSpPr>
      <dsp:spPr>
        <a:xfrm>
          <a:off x="2430336" y="1539104"/>
          <a:ext cx="1851466" cy="88870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2884" tIns="165100" rIns="182884" bIns="165100" numCol="1" spcCol="1270" anchor="ctr" anchorCtr="0">
          <a:noAutofit/>
        </a:bodyPr>
        <a:lstStyle/>
        <a:p>
          <a:pPr marL="0" lvl="0" indent="0" algn="l" defTabSz="1733550">
            <a:lnSpc>
              <a:spcPct val="90000"/>
            </a:lnSpc>
            <a:spcBef>
              <a:spcPct val="0"/>
            </a:spcBef>
            <a:spcAft>
              <a:spcPct val="35000"/>
            </a:spcAft>
            <a:buNone/>
          </a:pPr>
          <a:r>
            <a:rPr lang="en-US" sz="3900" kern="1200"/>
            <a:t>02</a:t>
          </a:r>
        </a:p>
      </dsp:txBody>
      <dsp:txXfrm>
        <a:off x="2430336" y="1539104"/>
        <a:ext cx="1851466" cy="888703"/>
      </dsp:txXfrm>
    </dsp:sp>
    <dsp:sp modelId="{FAF1AB86-B7CE-4D7A-B89F-32B45400C330}">
      <dsp:nvSpPr>
        <dsp:cNvPr id="0" name=""/>
        <dsp:cNvSpPr/>
      </dsp:nvSpPr>
      <dsp:spPr>
        <a:xfrm>
          <a:off x="4859423" y="1064558"/>
          <a:ext cx="1851466" cy="2221759"/>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330200" numCol="1" spcCol="1270" anchor="t" anchorCtr="0">
          <a:noAutofit/>
        </a:bodyPr>
        <a:lstStyle/>
        <a:p>
          <a:pPr marL="0" lvl="0" indent="0" algn="l" defTabSz="488950">
            <a:lnSpc>
              <a:spcPct val="90000"/>
            </a:lnSpc>
            <a:spcBef>
              <a:spcPct val="0"/>
            </a:spcBef>
            <a:spcAft>
              <a:spcPct val="35000"/>
            </a:spcAft>
            <a:buNone/>
          </a:pPr>
          <a:r>
            <a:rPr lang="en-US" sz="1100" b="1" kern="1200"/>
            <a:t>Agricultural Management Assessment Program (AMA)</a:t>
          </a:r>
          <a:endParaRPr lang="en-US" sz="1100" kern="1200"/>
        </a:p>
      </dsp:txBody>
      <dsp:txXfrm>
        <a:off x="4859423" y="1953262"/>
        <a:ext cx="1851466" cy="1333055"/>
      </dsp:txXfrm>
    </dsp:sp>
    <dsp:sp modelId="{3092FF45-76EC-4856-ABBB-4B39C397D361}">
      <dsp:nvSpPr>
        <dsp:cNvPr id="0" name=""/>
        <dsp:cNvSpPr/>
      </dsp:nvSpPr>
      <dsp:spPr>
        <a:xfrm>
          <a:off x="4859423" y="1064558"/>
          <a:ext cx="1851466" cy="88870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2884" tIns="165100" rIns="182884" bIns="165100" numCol="1" spcCol="1270" anchor="ctr" anchorCtr="0">
          <a:noAutofit/>
        </a:bodyPr>
        <a:lstStyle/>
        <a:p>
          <a:pPr marL="0" lvl="0" indent="0" algn="l" defTabSz="1733550">
            <a:lnSpc>
              <a:spcPct val="90000"/>
            </a:lnSpc>
            <a:spcBef>
              <a:spcPct val="0"/>
            </a:spcBef>
            <a:spcAft>
              <a:spcPct val="35000"/>
            </a:spcAft>
            <a:buNone/>
          </a:pPr>
          <a:r>
            <a:rPr lang="en-US" sz="3900" kern="1200"/>
            <a:t>03</a:t>
          </a:r>
        </a:p>
      </dsp:txBody>
      <dsp:txXfrm>
        <a:off x="4859423" y="1064558"/>
        <a:ext cx="1851466" cy="888703"/>
      </dsp:txXfrm>
    </dsp:sp>
    <dsp:sp modelId="{0E376303-DCE3-4567-89A9-06F38F0D9B93}">
      <dsp:nvSpPr>
        <dsp:cNvPr id="0" name=""/>
        <dsp:cNvSpPr/>
      </dsp:nvSpPr>
      <dsp:spPr>
        <a:xfrm>
          <a:off x="6859006" y="1064558"/>
          <a:ext cx="1851466" cy="2221759"/>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330200" numCol="1" spcCol="1270" anchor="t" anchorCtr="0">
          <a:noAutofit/>
        </a:bodyPr>
        <a:lstStyle/>
        <a:p>
          <a:pPr marL="0" lvl="0" indent="0" algn="l" defTabSz="488950">
            <a:lnSpc>
              <a:spcPct val="90000"/>
            </a:lnSpc>
            <a:spcBef>
              <a:spcPct val="0"/>
            </a:spcBef>
            <a:spcAft>
              <a:spcPct val="35000"/>
            </a:spcAft>
            <a:buNone/>
          </a:pPr>
          <a:r>
            <a:rPr lang="en-US" sz="1100" b="1" kern="1200"/>
            <a:t>Regional Conservation Partnership Program (RCPP)</a:t>
          </a:r>
          <a:endParaRPr lang="en-US" sz="1100" kern="1200"/>
        </a:p>
        <a:p>
          <a:pPr marL="57150" lvl="1" indent="-57150" algn="l" defTabSz="400050">
            <a:lnSpc>
              <a:spcPct val="100000"/>
            </a:lnSpc>
            <a:spcBef>
              <a:spcPct val="0"/>
            </a:spcBef>
            <a:spcAft>
              <a:spcPct val="15000"/>
            </a:spcAft>
            <a:buChar char="•"/>
          </a:pPr>
          <a:r>
            <a:rPr lang="en-US" sz="900" b="1" kern="1200"/>
            <a:t>EQIP</a:t>
          </a:r>
          <a:endParaRPr lang="en-US" sz="900" kern="1200"/>
        </a:p>
        <a:p>
          <a:pPr marL="57150" lvl="1" indent="-57150" algn="l" defTabSz="400050">
            <a:lnSpc>
              <a:spcPct val="100000"/>
            </a:lnSpc>
            <a:spcBef>
              <a:spcPct val="0"/>
            </a:spcBef>
            <a:spcAft>
              <a:spcPct val="15000"/>
            </a:spcAft>
            <a:buChar char="•"/>
          </a:pPr>
          <a:r>
            <a:rPr lang="en-US" sz="900" b="1" kern="1200"/>
            <a:t>Land Management and Rental </a:t>
          </a:r>
          <a:endParaRPr lang="en-US" sz="900" kern="1200"/>
        </a:p>
        <a:p>
          <a:pPr marL="57150" lvl="1" indent="-57150" algn="l" defTabSz="400050">
            <a:lnSpc>
              <a:spcPct val="100000"/>
            </a:lnSpc>
            <a:spcBef>
              <a:spcPct val="0"/>
            </a:spcBef>
            <a:spcAft>
              <a:spcPct val="15000"/>
            </a:spcAft>
            <a:buChar char="•"/>
          </a:pPr>
          <a:r>
            <a:rPr lang="en-US" sz="900" b="1" kern="1200"/>
            <a:t>Easements</a:t>
          </a:r>
          <a:endParaRPr lang="en-US" sz="900" kern="1200"/>
        </a:p>
      </dsp:txBody>
      <dsp:txXfrm>
        <a:off x="6859006" y="1953262"/>
        <a:ext cx="1851466" cy="1333055"/>
      </dsp:txXfrm>
    </dsp:sp>
    <dsp:sp modelId="{DE709A2B-C983-4EF2-86F9-6D15DD74408A}">
      <dsp:nvSpPr>
        <dsp:cNvPr id="0" name=""/>
        <dsp:cNvSpPr/>
      </dsp:nvSpPr>
      <dsp:spPr>
        <a:xfrm>
          <a:off x="6859006" y="1064558"/>
          <a:ext cx="1851466" cy="88870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2884" tIns="165100" rIns="182884" bIns="165100" numCol="1" spcCol="1270" anchor="ctr" anchorCtr="0">
          <a:noAutofit/>
        </a:bodyPr>
        <a:lstStyle/>
        <a:p>
          <a:pPr marL="0" lvl="0" indent="0" algn="l" defTabSz="1733550">
            <a:lnSpc>
              <a:spcPct val="90000"/>
            </a:lnSpc>
            <a:spcBef>
              <a:spcPct val="0"/>
            </a:spcBef>
            <a:spcAft>
              <a:spcPct val="35000"/>
            </a:spcAft>
            <a:buNone/>
          </a:pPr>
          <a:r>
            <a:rPr lang="en-US" sz="3900" kern="1200"/>
            <a:t>04</a:t>
          </a:r>
        </a:p>
      </dsp:txBody>
      <dsp:txXfrm>
        <a:off x="6859006" y="1064558"/>
        <a:ext cx="1851466" cy="888703"/>
      </dsp:txXfrm>
    </dsp:sp>
    <dsp:sp modelId="{4386EAD0-D80C-4BB9-89B3-B39331D18648}">
      <dsp:nvSpPr>
        <dsp:cNvPr id="0" name=""/>
        <dsp:cNvSpPr/>
      </dsp:nvSpPr>
      <dsp:spPr>
        <a:xfrm>
          <a:off x="8858590" y="1064558"/>
          <a:ext cx="1851466" cy="2221759"/>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4" tIns="0" rIns="182884" bIns="330200" numCol="1" spcCol="1270" anchor="t" anchorCtr="0">
          <a:noAutofit/>
        </a:bodyPr>
        <a:lstStyle/>
        <a:p>
          <a:pPr marL="0" lvl="0" indent="0" algn="l" defTabSz="488950">
            <a:lnSpc>
              <a:spcPct val="90000"/>
            </a:lnSpc>
            <a:spcBef>
              <a:spcPct val="0"/>
            </a:spcBef>
            <a:spcAft>
              <a:spcPct val="35000"/>
            </a:spcAft>
            <a:buNone/>
          </a:pPr>
          <a:r>
            <a:rPr lang="en-US" sz="1100" b="1" kern="1200"/>
            <a:t>Agricultural Conservation Easement Program (ACEP)</a:t>
          </a:r>
          <a:endParaRPr lang="en-US" sz="1100" kern="1200"/>
        </a:p>
      </dsp:txBody>
      <dsp:txXfrm>
        <a:off x="8858590" y="1953262"/>
        <a:ext cx="1851466" cy="1333055"/>
      </dsp:txXfrm>
    </dsp:sp>
    <dsp:sp modelId="{76C4EE35-FAFD-442E-832C-34A5F205FFAE}">
      <dsp:nvSpPr>
        <dsp:cNvPr id="0" name=""/>
        <dsp:cNvSpPr/>
      </dsp:nvSpPr>
      <dsp:spPr>
        <a:xfrm>
          <a:off x="8858590" y="1064558"/>
          <a:ext cx="1851466" cy="88870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2884" tIns="165100" rIns="182884" bIns="165100" numCol="1" spcCol="1270" anchor="ctr" anchorCtr="0">
          <a:noAutofit/>
        </a:bodyPr>
        <a:lstStyle/>
        <a:p>
          <a:pPr marL="0" lvl="0" indent="0" algn="l" defTabSz="1733550">
            <a:lnSpc>
              <a:spcPct val="90000"/>
            </a:lnSpc>
            <a:spcBef>
              <a:spcPct val="0"/>
            </a:spcBef>
            <a:spcAft>
              <a:spcPct val="35000"/>
            </a:spcAft>
            <a:buNone/>
          </a:pPr>
          <a:r>
            <a:rPr lang="en-US" sz="3900" kern="1200"/>
            <a:t>05</a:t>
          </a:r>
        </a:p>
      </dsp:txBody>
      <dsp:txXfrm>
        <a:off x="8858590" y="1064558"/>
        <a:ext cx="1851466" cy="88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DCEF-9138-4210-A20B-9EE263A35C87}">
      <dsp:nvSpPr>
        <dsp:cNvPr id="0" name=""/>
        <dsp:cNvSpPr/>
      </dsp:nvSpPr>
      <dsp:spPr>
        <a:xfrm>
          <a:off x="115399" y="328315"/>
          <a:ext cx="5397996" cy="756000"/>
        </a:xfrm>
        <a:prstGeom prst="chevr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a:t>CSP provides two possible types of payments through 5-year contracts: </a:t>
          </a:r>
          <a:endParaRPr lang="en-US" sz="1400" kern="1200"/>
        </a:p>
      </dsp:txBody>
      <dsp:txXfrm>
        <a:off x="493399" y="328315"/>
        <a:ext cx="4641996" cy="756000"/>
      </dsp:txXfrm>
    </dsp:sp>
    <dsp:sp modelId="{69D1F2F1-334E-430D-81FD-B78C9BA04F0B}">
      <dsp:nvSpPr>
        <dsp:cNvPr id="0" name=""/>
        <dsp:cNvSpPr/>
      </dsp:nvSpPr>
      <dsp:spPr>
        <a:xfrm>
          <a:off x="4081" y="987934"/>
          <a:ext cx="4608290" cy="33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endParaRPr lang="en-US" sz="1400" kern="1200"/>
        </a:p>
        <a:p>
          <a:pPr marL="114300" lvl="1" indent="-114300" algn="l" defTabSz="622300">
            <a:lnSpc>
              <a:spcPct val="100000"/>
            </a:lnSpc>
            <a:spcBef>
              <a:spcPct val="0"/>
            </a:spcBef>
            <a:spcAft>
              <a:spcPct val="15000"/>
            </a:spcAft>
            <a:buChar char="•"/>
          </a:pPr>
          <a:r>
            <a:rPr lang="en-US" sz="1400" b="1" u="sng" kern="1200"/>
            <a:t>Annual payments </a:t>
          </a:r>
          <a:r>
            <a:rPr lang="en-US" sz="1400" b="1" kern="1200"/>
            <a:t>for installing new conservation activities and maintaining existing practices</a:t>
          </a:r>
          <a:endParaRPr lang="en-US" sz="1400" kern="1200"/>
        </a:p>
        <a:p>
          <a:pPr marL="114300" lvl="1" indent="-114300" algn="l" defTabSz="622300">
            <a:lnSpc>
              <a:spcPct val="100000"/>
            </a:lnSpc>
            <a:spcBef>
              <a:spcPct val="0"/>
            </a:spcBef>
            <a:spcAft>
              <a:spcPct val="15000"/>
            </a:spcAft>
            <a:buChar char="•"/>
          </a:pPr>
          <a:endParaRPr lang="en-US" sz="1400" kern="1200"/>
        </a:p>
        <a:p>
          <a:pPr marL="114300" lvl="1" indent="-114300" algn="l" defTabSz="622300">
            <a:lnSpc>
              <a:spcPct val="100000"/>
            </a:lnSpc>
            <a:spcBef>
              <a:spcPct val="0"/>
            </a:spcBef>
            <a:spcAft>
              <a:spcPct val="15000"/>
            </a:spcAft>
            <a:buChar char="•"/>
          </a:pPr>
          <a:r>
            <a:rPr lang="en-US" sz="1400" b="1" u="sng" kern="1200"/>
            <a:t>Supplemental payments </a:t>
          </a:r>
          <a:r>
            <a:rPr lang="en-US" sz="1400" b="1" kern="1200"/>
            <a:t>for meeting specific resources thresholds at the time of your application and assessment. </a:t>
          </a:r>
          <a:endParaRPr lang="en-US" sz="1400" kern="1200"/>
        </a:p>
        <a:p>
          <a:pPr marL="114300" lvl="1" indent="-114300" algn="l" defTabSz="622300">
            <a:lnSpc>
              <a:spcPct val="100000"/>
            </a:lnSpc>
            <a:spcBef>
              <a:spcPct val="0"/>
            </a:spcBef>
            <a:spcAft>
              <a:spcPct val="15000"/>
            </a:spcAft>
            <a:buChar char="•"/>
          </a:pPr>
          <a:endParaRPr lang="en-US" sz="1400" kern="1200"/>
        </a:p>
        <a:p>
          <a:pPr marL="114300" lvl="1" indent="-114300" algn="l" defTabSz="622300">
            <a:lnSpc>
              <a:spcPct val="100000"/>
            </a:lnSpc>
            <a:spcBef>
              <a:spcPct val="0"/>
            </a:spcBef>
            <a:spcAft>
              <a:spcPct val="15000"/>
            </a:spcAft>
            <a:buChar char="•"/>
          </a:pPr>
          <a:r>
            <a:rPr lang="en-US" sz="1400" b="1" kern="1200"/>
            <a:t>NRCS may provide a minimum annual payment of $1,500 in any year the total contract amount is below a rate NRCS determines equitable based upon the effort required by a participant to meet contract requirements.</a:t>
          </a:r>
          <a:endParaRPr lang="en-US" sz="1400" kern="1200"/>
        </a:p>
      </dsp:txBody>
      <dsp:txXfrm>
        <a:off x="4081" y="987934"/>
        <a:ext cx="4608290" cy="3325706"/>
      </dsp:txXfrm>
    </dsp:sp>
    <dsp:sp modelId="{1FE090BE-643E-4376-8D1A-56FAE80CBC40}">
      <dsp:nvSpPr>
        <dsp:cNvPr id="0" name=""/>
        <dsp:cNvSpPr/>
      </dsp:nvSpPr>
      <dsp:spPr>
        <a:xfrm>
          <a:off x="5335106" y="328069"/>
          <a:ext cx="5397996" cy="756000"/>
        </a:xfrm>
        <a:prstGeom prst="chevr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a:t>Stewardship Threshold Eligibility: </a:t>
          </a:r>
          <a:endParaRPr lang="en-US" sz="1400" kern="1200"/>
        </a:p>
      </dsp:txBody>
      <dsp:txXfrm>
        <a:off x="5713106" y="328069"/>
        <a:ext cx="4641996" cy="756000"/>
      </dsp:txXfrm>
    </dsp:sp>
    <dsp:sp modelId="{00420F67-75C5-40C0-8489-72D9C40EFC94}">
      <dsp:nvSpPr>
        <dsp:cNvPr id="0" name=""/>
        <dsp:cNvSpPr/>
      </dsp:nvSpPr>
      <dsp:spPr>
        <a:xfrm>
          <a:off x="5331024" y="1261464"/>
          <a:ext cx="4318396" cy="296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b="1" kern="1200"/>
            <a:t>Met at least 2 Priority Resource Concerns when they apply. </a:t>
          </a:r>
          <a:endParaRPr lang="en-US" sz="1400" kern="1200"/>
        </a:p>
        <a:p>
          <a:pPr marL="114300" lvl="1" indent="-114300" algn="l" defTabSz="622300">
            <a:lnSpc>
              <a:spcPct val="100000"/>
            </a:lnSpc>
            <a:spcBef>
              <a:spcPct val="0"/>
            </a:spcBef>
            <a:spcAft>
              <a:spcPct val="15000"/>
            </a:spcAft>
            <a:buChar char="•"/>
          </a:pPr>
          <a:endParaRPr lang="en-US" sz="1400" kern="1200"/>
        </a:p>
        <a:p>
          <a:pPr marL="114300" lvl="1" indent="-114300" algn="l" defTabSz="622300">
            <a:lnSpc>
              <a:spcPct val="100000"/>
            </a:lnSpc>
            <a:spcBef>
              <a:spcPct val="0"/>
            </a:spcBef>
            <a:spcAft>
              <a:spcPct val="15000"/>
            </a:spcAft>
            <a:buChar char="•"/>
          </a:pPr>
          <a:r>
            <a:rPr lang="en-US" sz="1400" b="1" kern="1200"/>
            <a:t>Must also agree to </a:t>
          </a:r>
          <a:r>
            <a:rPr lang="en-US" sz="1400" b="1" u="sng" kern="1200"/>
            <a:t>Meet or Exceed </a:t>
          </a:r>
          <a:r>
            <a:rPr lang="en-US" sz="1400" b="1" kern="1200"/>
            <a:t>the stewardship threshold for at least one additional priority resource concern by the end of the contract. </a:t>
          </a:r>
          <a:endParaRPr lang="en-US" sz="1400" kern="1200"/>
        </a:p>
      </dsp:txBody>
      <dsp:txXfrm>
        <a:off x="5331024" y="1261464"/>
        <a:ext cx="4318396" cy="296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AAF9-4895-4C48-9BF9-C3FED214CE3C}">
      <dsp:nvSpPr>
        <dsp:cNvPr id="0" name=""/>
        <dsp:cNvSpPr/>
      </dsp:nvSpPr>
      <dsp:spPr>
        <a:xfrm>
          <a:off x="0" y="2397266"/>
          <a:ext cx="9388507" cy="157286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SWAPAE+H</a:t>
          </a:r>
          <a:endParaRPr lang="en-US" sz="3000" kern="1200"/>
        </a:p>
      </dsp:txBody>
      <dsp:txXfrm>
        <a:off x="0" y="2397266"/>
        <a:ext cx="9388507" cy="849347"/>
      </dsp:txXfrm>
    </dsp:sp>
    <dsp:sp modelId="{EA1245B6-D810-4631-81E1-BCC2E8285F49}">
      <dsp:nvSpPr>
        <dsp:cNvPr id="0" name=""/>
        <dsp:cNvSpPr/>
      </dsp:nvSpPr>
      <dsp:spPr>
        <a:xfrm>
          <a:off x="1146" y="3215157"/>
          <a:ext cx="1340887" cy="72351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Soil</a:t>
          </a:r>
          <a:endParaRPr lang="en-US" sz="1700" kern="1200"/>
        </a:p>
      </dsp:txBody>
      <dsp:txXfrm>
        <a:off x="1146" y="3215157"/>
        <a:ext cx="1340887" cy="723518"/>
      </dsp:txXfrm>
    </dsp:sp>
    <dsp:sp modelId="{5373C1CF-E9FC-4199-B45C-2A4F97418E10}">
      <dsp:nvSpPr>
        <dsp:cNvPr id="0" name=""/>
        <dsp:cNvSpPr/>
      </dsp:nvSpPr>
      <dsp:spPr>
        <a:xfrm>
          <a:off x="1342033" y="3215157"/>
          <a:ext cx="1340887" cy="723518"/>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Water</a:t>
          </a:r>
          <a:endParaRPr lang="en-US" sz="1700" kern="1200"/>
        </a:p>
      </dsp:txBody>
      <dsp:txXfrm>
        <a:off x="1342033" y="3215157"/>
        <a:ext cx="1340887" cy="723518"/>
      </dsp:txXfrm>
    </dsp:sp>
    <dsp:sp modelId="{9E81CD98-8CBF-496B-B90B-9329A8534860}">
      <dsp:nvSpPr>
        <dsp:cNvPr id="0" name=""/>
        <dsp:cNvSpPr/>
      </dsp:nvSpPr>
      <dsp:spPr>
        <a:xfrm>
          <a:off x="2682921" y="3215157"/>
          <a:ext cx="1340887" cy="723518"/>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Air</a:t>
          </a:r>
          <a:endParaRPr lang="en-US" sz="1700" kern="1200"/>
        </a:p>
      </dsp:txBody>
      <dsp:txXfrm>
        <a:off x="2682921" y="3215157"/>
        <a:ext cx="1340887" cy="723518"/>
      </dsp:txXfrm>
    </dsp:sp>
    <dsp:sp modelId="{6D69FEED-EE51-436B-A00D-F99562818630}">
      <dsp:nvSpPr>
        <dsp:cNvPr id="0" name=""/>
        <dsp:cNvSpPr/>
      </dsp:nvSpPr>
      <dsp:spPr>
        <a:xfrm>
          <a:off x="4023809" y="3215157"/>
          <a:ext cx="1340887" cy="723518"/>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Plant</a:t>
          </a:r>
          <a:endParaRPr lang="en-US" sz="1700" kern="1200"/>
        </a:p>
      </dsp:txBody>
      <dsp:txXfrm>
        <a:off x="4023809" y="3215157"/>
        <a:ext cx="1340887" cy="723518"/>
      </dsp:txXfrm>
    </dsp:sp>
    <dsp:sp modelId="{63652255-CF4F-462C-8B98-D893D4077684}">
      <dsp:nvSpPr>
        <dsp:cNvPr id="0" name=""/>
        <dsp:cNvSpPr/>
      </dsp:nvSpPr>
      <dsp:spPr>
        <a:xfrm>
          <a:off x="5364697" y="3215157"/>
          <a:ext cx="1340887" cy="723518"/>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Animal</a:t>
          </a:r>
          <a:endParaRPr lang="en-US" sz="1700" kern="1200"/>
        </a:p>
      </dsp:txBody>
      <dsp:txXfrm>
        <a:off x="5364697" y="3215157"/>
        <a:ext cx="1340887" cy="723518"/>
      </dsp:txXfrm>
    </dsp:sp>
    <dsp:sp modelId="{6A5D4E78-E83A-424C-8B6B-77EDB6D4FE9A}">
      <dsp:nvSpPr>
        <dsp:cNvPr id="0" name=""/>
        <dsp:cNvSpPr/>
      </dsp:nvSpPr>
      <dsp:spPr>
        <a:xfrm>
          <a:off x="6705585" y="3215157"/>
          <a:ext cx="1340887" cy="72351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Economic</a:t>
          </a:r>
          <a:endParaRPr lang="en-US" sz="1700" kern="1200"/>
        </a:p>
      </dsp:txBody>
      <dsp:txXfrm>
        <a:off x="6705585" y="3215157"/>
        <a:ext cx="1340887" cy="723518"/>
      </dsp:txXfrm>
    </dsp:sp>
    <dsp:sp modelId="{2B8EABE0-23DB-4571-9112-984E45DBA24E}">
      <dsp:nvSpPr>
        <dsp:cNvPr id="0" name=""/>
        <dsp:cNvSpPr/>
      </dsp:nvSpPr>
      <dsp:spPr>
        <a:xfrm>
          <a:off x="8046473" y="3215157"/>
          <a:ext cx="1340887" cy="723518"/>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Human</a:t>
          </a:r>
          <a:endParaRPr lang="en-US" sz="1700" kern="1200"/>
        </a:p>
      </dsp:txBody>
      <dsp:txXfrm>
        <a:off x="8046473" y="3215157"/>
        <a:ext cx="1340887" cy="723518"/>
      </dsp:txXfrm>
    </dsp:sp>
    <dsp:sp modelId="{2C26A5C1-EB77-4B66-9009-D0BE20247100}">
      <dsp:nvSpPr>
        <dsp:cNvPr id="0" name=""/>
        <dsp:cNvSpPr/>
      </dsp:nvSpPr>
      <dsp:spPr>
        <a:xfrm rot="10800000">
          <a:off x="0" y="1791"/>
          <a:ext cx="9388507" cy="2419068"/>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a:t>Met at least 2 priority Resource Concerns when applying.</a:t>
          </a:r>
          <a:endParaRPr lang="en-US" sz="3000" kern="1200"/>
        </a:p>
      </dsp:txBody>
      <dsp:txXfrm rot="10800000">
        <a:off x="0" y="1791"/>
        <a:ext cx="9388507" cy="1571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AAF9-4895-4C48-9BF9-C3FED214CE3C}">
      <dsp:nvSpPr>
        <dsp:cNvPr id="0" name=""/>
        <dsp:cNvSpPr/>
      </dsp:nvSpPr>
      <dsp:spPr>
        <a:xfrm>
          <a:off x="0" y="2205346"/>
          <a:ext cx="8987404" cy="144694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a:t>SWAPAE+H</a:t>
          </a:r>
          <a:endParaRPr lang="en-US" sz="2500" kern="1200"/>
        </a:p>
      </dsp:txBody>
      <dsp:txXfrm>
        <a:off x="0" y="2205346"/>
        <a:ext cx="8987404" cy="781351"/>
      </dsp:txXfrm>
    </dsp:sp>
    <dsp:sp modelId="{EA1245B6-D810-4631-81E1-BCC2E8285F49}">
      <dsp:nvSpPr>
        <dsp:cNvPr id="0" name=""/>
        <dsp:cNvSpPr/>
      </dsp:nvSpPr>
      <dsp:spPr>
        <a:xfrm>
          <a:off x="1097" y="2957759"/>
          <a:ext cx="1283601" cy="66559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Soil</a:t>
          </a:r>
          <a:endParaRPr lang="en-US" sz="1600" kern="1200"/>
        </a:p>
      </dsp:txBody>
      <dsp:txXfrm>
        <a:off x="1097" y="2957759"/>
        <a:ext cx="1283601" cy="665595"/>
      </dsp:txXfrm>
    </dsp:sp>
    <dsp:sp modelId="{5373C1CF-E9FC-4199-B45C-2A4F97418E10}">
      <dsp:nvSpPr>
        <dsp:cNvPr id="0" name=""/>
        <dsp:cNvSpPr/>
      </dsp:nvSpPr>
      <dsp:spPr>
        <a:xfrm>
          <a:off x="1284698" y="2957759"/>
          <a:ext cx="1283601" cy="665595"/>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Water</a:t>
          </a:r>
          <a:endParaRPr lang="en-US" sz="1600" kern="1200"/>
        </a:p>
      </dsp:txBody>
      <dsp:txXfrm>
        <a:off x="1284698" y="2957759"/>
        <a:ext cx="1283601" cy="665595"/>
      </dsp:txXfrm>
    </dsp:sp>
    <dsp:sp modelId="{9E81CD98-8CBF-496B-B90B-9329A8534860}">
      <dsp:nvSpPr>
        <dsp:cNvPr id="0" name=""/>
        <dsp:cNvSpPr/>
      </dsp:nvSpPr>
      <dsp:spPr>
        <a:xfrm>
          <a:off x="2568299" y="2957759"/>
          <a:ext cx="1283601" cy="665595"/>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Air</a:t>
          </a:r>
          <a:endParaRPr lang="en-US" sz="1600" kern="1200"/>
        </a:p>
      </dsp:txBody>
      <dsp:txXfrm>
        <a:off x="2568299" y="2957759"/>
        <a:ext cx="1283601" cy="665595"/>
      </dsp:txXfrm>
    </dsp:sp>
    <dsp:sp modelId="{6D69FEED-EE51-436B-A00D-F99562818630}">
      <dsp:nvSpPr>
        <dsp:cNvPr id="0" name=""/>
        <dsp:cNvSpPr/>
      </dsp:nvSpPr>
      <dsp:spPr>
        <a:xfrm>
          <a:off x="3851901" y="2957759"/>
          <a:ext cx="1283601" cy="665595"/>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Plant</a:t>
          </a:r>
          <a:endParaRPr lang="en-US" sz="1600" kern="1200"/>
        </a:p>
      </dsp:txBody>
      <dsp:txXfrm>
        <a:off x="3851901" y="2957759"/>
        <a:ext cx="1283601" cy="665595"/>
      </dsp:txXfrm>
    </dsp:sp>
    <dsp:sp modelId="{63652255-CF4F-462C-8B98-D893D4077684}">
      <dsp:nvSpPr>
        <dsp:cNvPr id="0" name=""/>
        <dsp:cNvSpPr/>
      </dsp:nvSpPr>
      <dsp:spPr>
        <a:xfrm>
          <a:off x="5135502" y="2957759"/>
          <a:ext cx="1283601" cy="665595"/>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Animal</a:t>
          </a:r>
          <a:endParaRPr lang="en-US" sz="1600" kern="1200"/>
        </a:p>
      </dsp:txBody>
      <dsp:txXfrm>
        <a:off x="5135502" y="2957759"/>
        <a:ext cx="1283601" cy="665595"/>
      </dsp:txXfrm>
    </dsp:sp>
    <dsp:sp modelId="{6A5D4E78-E83A-424C-8B6B-77EDB6D4FE9A}">
      <dsp:nvSpPr>
        <dsp:cNvPr id="0" name=""/>
        <dsp:cNvSpPr/>
      </dsp:nvSpPr>
      <dsp:spPr>
        <a:xfrm>
          <a:off x="6419104" y="2957759"/>
          <a:ext cx="1283601" cy="66559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Economic</a:t>
          </a:r>
          <a:endParaRPr lang="en-US" sz="1600" kern="1200"/>
        </a:p>
      </dsp:txBody>
      <dsp:txXfrm>
        <a:off x="6419104" y="2957759"/>
        <a:ext cx="1283601" cy="665595"/>
      </dsp:txXfrm>
    </dsp:sp>
    <dsp:sp modelId="{2B8EABE0-23DB-4571-9112-984E45DBA24E}">
      <dsp:nvSpPr>
        <dsp:cNvPr id="0" name=""/>
        <dsp:cNvSpPr/>
      </dsp:nvSpPr>
      <dsp:spPr>
        <a:xfrm>
          <a:off x="7702705" y="2957759"/>
          <a:ext cx="1283601" cy="665595"/>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a:t>Human</a:t>
          </a:r>
          <a:endParaRPr lang="en-US" sz="1600" kern="1200"/>
        </a:p>
      </dsp:txBody>
      <dsp:txXfrm>
        <a:off x="7702705" y="2957759"/>
        <a:ext cx="1283601" cy="665595"/>
      </dsp:txXfrm>
    </dsp:sp>
    <dsp:sp modelId="{2C26A5C1-EB77-4B66-9009-D0BE20247100}">
      <dsp:nvSpPr>
        <dsp:cNvPr id="0" name=""/>
        <dsp:cNvSpPr/>
      </dsp:nvSpPr>
      <dsp:spPr>
        <a:xfrm rot="10800000">
          <a:off x="0" y="1647"/>
          <a:ext cx="8987404" cy="2225403"/>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a:t>Must agree to </a:t>
          </a:r>
          <a:r>
            <a:rPr lang="en-US" sz="2500" b="1" u="sng" kern="1200"/>
            <a:t>Meet or Exceed </a:t>
          </a:r>
          <a:r>
            <a:rPr lang="en-US" sz="2500" b="1" kern="1200"/>
            <a:t>threshold for at least one additional priority resource concern by the end of the contract. </a:t>
          </a:r>
          <a:endParaRPr lang="en-US" sz="2500" kern="1200"/>
        </a:p>
      </dsp:txBody>
      <dsp:txXfrm rot="10800000">
        <a:off x="0" y="1647"/>
        <a:ext cx="8987404" cy="144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E5E46-763B-47CF-9C77-EEBF169074E8}">
      <dsp:nvSpPr>
        <dsp:cNvPr id="0" name=""/>
        <dsp:cNvSpPr/>
      </dsp:nvSpPr>
      <dsp:spPr>
        <a:xfrm>
          <a:off x="2493467" y="1523570"/>
          <a:ext cx="541277" cy="91440"/>
        </a:xfrm>
        <a:custGeom>
          <a:avLst/>
          <a:gdLst/>
          <a:ahLst/>
          <a:cxnLst/>
          <a:rect l="0" t="0" r="0" b="0"/>
          <a:pathLst>
            <a:path>
              <a:moveTo>
                <a:pt x="0" y="45720"/>
              </a:moveTo>
              <a:lnTo>
                <a:pt x="541277"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9809" y="1566428"/>
        <a:ext cx="28593" cy="5724"/>
      </dsp:txXfrm>
    </dsp:sp>
    <dsp:sp modelId="{F7803767-E8EA-4586-9336-2CEA981307EA}">
      <dsp:nvSpPr>
        <dsp:cNvPr id="0" name=""/>
        <dsp:cNvSpPr/>
      </dsp:nvSpPr>
      <dsp:spPr>
        <a:xfrm>
          <a:off x="8844" y="823364"/>
          <a:ext cx="2486422" cy="1491853"/>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837" tIns="127889" rIns="121837" bIns="127889" numCol="1" spcCol="1270" anchor="ctr" anchorCtr="0">
          <a:noAutofit/>
        </a:bodyPr>
        <a:lstStyle/>
        <a:p>
          <a:pPr marL="0" lvl="0" indent="0" algn="ctr" defTabSz="711200">
            <a:lnSpc>
              <a:spcPct val="100000"/>
            </a:lnSpc>
            <a:spcBef>
              <a:spcPct val="0"/>
            </a:spcBef>
            <a:spcAft>
              <a:spcPct val="35000"/>
            </a:spcAft>
            <a:buNone/>
          </a:pPr>
          <a:r>
            <a:rPr lang="en-US" sz="1600" b="1" kern="1200"/>
            <a:t>Conservation planners will plan site visits to survey land and review resource concerns.</a:t>
          </a:r>
          <a:endParaRPr lang="en-US" sz="1600" kern="1200"/>
        </a:p>
      </dsp:txBody>
      <dsp:txXfrm>
        <a:off x="8844" y="823364"/>
        <a:ext cx="2486422" cy="1491853"/>
      </dsp:txXfrm>
    </dsp:sp>
    <dsp:sp modelId="{D6523630-35BE-45F4-BE20-CF92B49141D3}">
      <dsp:nvSpPr>
        <dsp:cNvPr id="0" name=""/>
        <dsp:cNvSpPr/>
      </dsp:nvSpPr>
      <dsp:spPr>
        <a:xfrm>
          <a:off x="5551768" y="1523570"/>
          <a:ext cx="541277" cy="91440"/>
        </a:xfrm>
        <a:custGeom>
          <a:avLst/>
          <a:gdLst/>
          <a:ahLst/>
          <a:cxnLst/>
          <a:rect l="0" t="0" r="0" b="0"/>
          <a:pathLst>
            <a:path>
              <a:moveTo>
                <a:pt x="0" y="45720"/>
              </a:moveTo>
              <a:lnTo>
                <a:pt x="541277"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8109" y="1566428"/>
        <a:ext cx="28593" cy="5724"/>
      </dsp:txXfrm>
    </dsp:sp>
    <dsp:sp modelId="{B9876133-ACF3-46E2-B28A-563B32F86225}">
      <dsp:nvSpPr>
        <dsp:cNvPr id="0" name=""/>
        <dsp:cNvSpPr/>
      </dsp:nvSpPr>
      <dsp:spPr>
        <a:xfrm>
          <a:off x="3067145" y="823364"/>
          <a:ext cx="2486422" cy="149185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837" tIns="127889" rIns="121837" bIns="127889" numCol="1" spcCol="1270" anchor="ctr" anchorCtr="0">
          <a:noAutofit/>
        </a:bodyPr>
        <a:lstStyle/>
        <a:p>
          <a:pPr marL="0" lvl="0" indent="0" algn="ctr" defTabSz="711200">
            <a:lnSpc>
              <a:spcPct val="100000"/>
            </a:lnSpc>
            <a:spcBef>
              <a:spcPct val="0"/>
            </a:spcBef>
            <a:spcAft>
              <a:spcPct val="35000"/>
            </a:spcAft>
            <a:buNone/>
          </a:pPr>
          <a:r>
            <a:rPr lang="en-US" sz="1600" b="1" kern="1200"/>
            <a:t>Some projects require multiple site visits to ensure adequate planning.</a:t>
          </a:r>
          <a:endParaRPr lang="en-US" sz="1600" kern="1200"/>
        </a:p>
      </dsp:txBody>
      <dsp:txXfrm>
        <a:off x="3067145" y="823364"/>
        <a:ext cx="2486422" cy="1491853"/>
      </dsp:txXfrm>
    </dsp:sp>
    <dsp:sp modelId="{C7875E43-6342-4223-B81D-57973425DF97}">
      <dsp:nvSpPr>
        <dsp:cNvPr id="0" name=""/>
        <dsp:cNvSpPr/>
      </dsp:nvSpPr>
      <dsp:spPr>
        <a:xfrm>
          <a:off x="1252056" y="2946045"/>
          <a:ext cx="6847956" cy="541277"/>
        </a:xfrm>
        <a:custGeom>
          <a:avLst/>
          <a:gdLst/>
          <a:ahLst/>
          <a:cxnLst/>
          <a:rect l="0" t="0" r="0" b="0"/>
          <a:pathLst>
            <a:path>
              <a:moveTo>
                <a:pt x="6847956" y="0"/>
              </a:moveTo>
              <a:lnTo>
                <a:pt x="6847956" y="287738"/>
              </a:lnTo>
              <a:lnTo>
                <a:pt x="0" y="287738"/>
              </a:lnTo>
              <a:lnTo>
                <a:pt x="0" y="541277"/>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04239" y="3213822"/>
        <a:ext cx="343589" cy="5724"/>
      </dsp:txXfrm>
    </dsp:sp>
    <dsp:sp modelId="{A26B55FC-8FCD-4CE0-A47D-B5005642348B}">
      <dsp:nvSpPr>
        <dsp:cNvPr id="0" name=""/>
        <dsp:cNvSpPr/>
      </dsp:nvSpPr>
      <dsp:spPr>
        <a:xfrm>
          <a:off x="6125445" y="190736"/>
          <a:ext cx="3949135" cy="2757109"/>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837" tIns="127889" rIns="121837" bIns="127889" numCol="1" spcCol="1270" anchor="t" anchorCtr="0">
          <a:noAutofit/>
        </a:bodyPr>
        <a:lstStyle/>
        <a:p>
          <a:pPr marL="0" lvl="0" indent="0" algn="l" defTabSz="711200">
            <a:lnSpc>
              <a:spcPct val="90000"/>
            </a:lnSpc>
            <a:spcBef>
              <a:spcPct val="0"/>
            </a:spcBef>
            <a:spcAft>
              <a:spcPct val="35000"/>
            </a:spcAft>
            <a:buNone/>
          </a:pPr>
          <a:r>
            <a:rPr lang="en-US" sz="1600" b="1" kern="1200"/>
            <a:t>Planners will assess applications based on the following to receive a ranking score:</a:t>
          </a:r>
        </a:p>
        <a:p>
          <a:pPr marL="0" lvl="0" indent="0" algn="l" defTabSz="711200">
            <a:lnSpc>
              <a:spcPct val="90000"/>
            </a:lnSpc>
            <a:spcBef>
              <a:spcPct val="0"/>
            </a:spcBef>
            <a:spcAft>
              <a:spcPct val="35000"/>
            </a:spcAft>
            <a:buNone/>
          </a:pPr>
          <a:endParaRPr lang="en-US" sz="1600" kern="1200"/>
        </a:p>
        <a:p>
          <a:pPr marL="171450" lvl="1" indent="-171450" algn="l" defTabSz="711200">
            <a:lnSpc>
              <a:spcPct val="90000"/>
            </a:lnSpc>
            <a:spcBef>
              <a:spcPct val="0"/>
            </a:spcBef>
            <a:spcAft>
              <a:spcPct val="15000"/>
            </a:spcAft>
            <a:buChar char="•"/>
          </a:pPr>
          <a:r>
            <a:rPr lang="en-US" sz="1600" b="1" kern="1200"/>
            <a:t>Resource Concerns</a:t>
          </a:r>
          <a:endParaRPr lang="en-US" sz="1600" kern="1200"/>
        </a:p>
        <a:p>
          <a:pPr marL="171450" lvl="1" indent="-171450" algn="l" defTabSz="711200">
            <a:lnSpc>
              <a:spcPct val="90000"/>
            </a:lnSpc>
            <a:spcBef>
              <a:spcPct val="0"/>
            </a:spcBef>
            <a:spcAft>
              <a:spcPct val="15000"/>
            </a:spcAft>
            <a:buChar char="•"/>
          </a:pPr>
          <a:r>
            <a:rPr lang="en-US" sz="1600" b="1" kern="1200"/>
            <a:t>Resource Inventory</a:t>
          </a:r>
          <a:endParaRPr lang="en-US" sz="1600" kern="1200"/>
        </a:p>
        <a:p>
          <a:pPr marL="171450" lvl="1" indent="-171450" algn="l" defTabSz="711200">
            <a:lnSpc>
              <a:spcPct val="90000"/>
            </a:lnSpc>
            <a:spcBef>
              <a:spcPct val="0"/>
            </a:spcBef>
            <a:spcAft>
              <a:spcPct val="15000"/>
            </a:spcAft>
            <a:buChar char="•"/>
          </a:pPr>
          <a:r>
            <a:rPr lang="en-US" sz="1600" b="1" kern="1200"/>
            <a:t>Existing Practices/Historical Practices</a:t>
          </a:r>
          <a:endParaRPr lang="en-US" sz="1600" kern="1200"/>
        </a:p>
        <a:p>
          <a:pPr marL="171450" lvl="1" indent="-171450" algn="l" defTabSz="711200">
            <a:lnSpc>
              <a:spcPct val="90000"/>
            </a:lnSpc>
            <a:spcBef>
              <a:spcPct val="0"/>
            </a:spcBef>
            <a:spcAft>
              <a:spcPct val="15000"/>
            </a:spcAft>
            <a:buChar char="•"/>
          </a:pPr>
          <a:r>
            <a:rPr lang="en-US" sz="1600" b="1" kern="1200"/>
            <a:t>Planned Practices </a:t>
          </a:r>
          <a:endParaRPr lang="en-US" sz="1600" kern="1200"/>
        </a:p>
        <a:p>
          <a:pPr marL="171450" lvl="1" indent="-171450" algn="l" defTabSz="711200">
            <a:lnSpc>
              <a:spcPct val="90000"/>
            </a:lnSpc>
            <a:spcBef>
              <a:spcPct val="0"/>
            </a:spcBef>
            <a:spcAft>
              <a:spcPct val="15000"/>
            </a:spcAft>
            <a:buChar char="•"/>
          </a:pPr>
          <a:r>
            <a:rPr lang="en-US" sz="1600" b="1" kern="1200"/>
            <a:t>State Generated Ranking Questions</a:t>
          </a:r>
          <a:endParaRPr lang="en-US" sz="1600" kern="1200"/>
        </a:p>
      </dsp:txBody>
      <dsp:txXfrm>
        <a:off x="6125445" y="190736"/>
        <a:ext cx="3949135" cy="2757109"/>
      </dsp:txXfrm>
    </dsp:sp>
    <dsp:sp modelId="{BC44615B-D409-4725-BB0C-B073465F713A}">
      <dsp:nvSpPr>
        <dsp:cNvPr id="0" name=""/>
        <dsp:cNvSpPr/>
      </dsp:nvSpPr>
      <dsp:spPr>
        <a:xfrm>
          <a:off x="2493467" y="4219930"/>
          <a:ext cx="541277" cy="91440"/>
        </a:xfrm>
        <a:custGeom>
          <a:avLst/>
          <a:gdLst/>
          <a:ahLst/>
          <a:cxnLst/>
          <a:rect l="0" t="0" r="0" b="0"/>
          <a:pathLst>
            <a:path>
              <a:moveTo>
                <a:pt x="0" y="45720"/>
              </a:moveTo>
              <a:lnTo>
                <a:pt x="541277"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9809" y="4262787"/>
        <a:ext cx="28593" cy="5724"/>
      </dsp:txXfrm>
    </dsp:sp>
    <dsp:sp modelId="{4D535F5A-D061-475C-A559-F8E8CA46A40A}">
      <dsp:nvSpPr>
        <dsp:cNvPr id="0" name=""/>
        <dsp:cNvSpPr/>
      </dsp:nvSpPr>
      <dsp:spPr>
        <a:xfrm>
          <a:off x="8844" y="3519723"/>
          <a:ext cx="2486422" cy="1491853"/>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837" tIns="127889" rIns="121837" bIns="127889" numCol="1" spcCol="1270" anchor="ctr" anchorCtr="0">
          <a:noAutofit/>
        </a:bodyPr>
        <a:lstStyle/>
        <a:p>
          <a:pPr marL="0" lvl="0" indent="0" algn="ctr" defTabSz="711200">
            <a:lnSpc>
              <a:spcPct val="100000"/>
            </a:lnSpc>
            <a:spcBef>
              <a:spcPct val="0"/>
            </a:spcBef>
            <a:spcAft>
              <a:spcPct val="35000"/>
            </a:spcAft>
            <a:buNone/>
          </a:pPr>
          <a:r>
            <a:rPr lang="en-US" sz="1600" b="1" i="0" u="sng" kern="1200" baseline="0"/>
            <a:t>Conservation Ranking and Assessment Period</a:t>
          </a:r>
          <a:endParaRPr lang="en-US" sz="1600" kern="1200"/>
        </a:p>
      </dsp:txBody>
      <dsp:txXfrm>
        <a:off x="8844" y="3519723"/>
        <a:ext cx="2486422" cy="1491853"/>
      </dsp:txXfrm>
    </dsp:sp>
    <dsp:sp modelId="{F989025A-976B-4B8B-81FA-1AB240746744}">
      <dsp:nvSpPr>
        <dsp:cNvPr id="0" name=""/>
        <dsp:cNvSpPr/>
      </dsp:nvSpPr>
      <dsp:spPr>
        <a:xfrm>
          <a:off x="3067145" y="3519723"/>
          <a:ext cx="2486422" cy="149185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837" tIns="127889" rIns="121837" bIns="127889" numCol="1" spcCol="1270" anchor="ctr" anchorCtr="0">
          <a:noAutofit/>
        </a:bodyPr>
        <a:lstStyle/>
        <a:p>
          <a:pPr marL="0" lvl="0" indent="0" algn="ctr" defTabSz="711200">
            <a:lnSpc>
              <a:spcPct val="100000"/>
            </a:lnSpc>
            <a:spcBef>
              <a:spcPct val="0"/>
            </a:spcBef>
            <a:spcAft>
              <a:spcPct val="35000"/>
            </a:spcAft>
            <a:buNone/>
          </a:pPr>
          <a:r>
            <a:rPr lang="en-US" sz="1600" b="1" i="0" kern="1200" baseline="0"/>
            <a:t>CSP: 03/17/202X </a:t>
          </a:r>
          <a:endParaRPr lang="en-US" sz="1600" kern="1200"/>
        </a:p>
      </dsp:txBody>
      <dsp:txXfrm>
        <a:off x="3067145" y="3519723"/>
        <a:ext cx="2486422" cy="1491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D3565-3DCD-4A92-8CB3-7B9BB6AC9852}">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87877-C174-407B-93DF-72D8DBD56853}">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B12598-FDAD-43C5-8BBF-CD13AA385549}">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100000"/>
            </a:lnSpc>
            <a:spcBef>
              <a:spcPct val="0"/>
            </a:spcBef>
            <a:spcAft>
              <a:spcPct val="35000"/>
            </a:spcAft>
            <a:buNone/>
          </a:pPr>
          <a:r>
            <a:rPr lang="en-US" sz="1500" b="1" kern="1200"/>
            <a:t>CSP payments are made annually</a:t>
          </a:r>
          <a:r>
            <a:rPr lang="en-US" sz="1500" b="1" kern="1200">
              <a:latin typeface="Century Gothic" panose="020B0502020202020204"/>
            </a:rPr>
            <a:t>,</a:t>
          </a:r>
          <a:r>
            <a:rPr lang="en-US" sz="1500" b="1" kern="1200"/>
            <a:t> and </a:t>
          </a:r>
          <a:r>
            <a:rPr lang="en-US" sz="1500" b="1" kern="1200">
              <a:latin typeface="Century Gothic" panose="020B0502020202020204"/>
            </a:rPr>
            <a:t>include</a:t>
          </a:r>
          <a:r>
            <a:rPr lang="en-US" sz="1500" b="1" kern="1200"/>
            <a:t> Land Use </a:t>
          </a:r>
          <a:r>
            <a:rPr lang="en-US" sz="1500" b="1" kern="1200">
              <a:latin typeface="Century Gothic" panose="020B0502020202020204"/>
            </a:rPr>
            <a:t>Payments</a:t>
          </a:r>
          <a:r>
            <a:rPr lang="en-US" sz="1500" b="1" kern="1200"/>
            <a:t>, Resource Concerns Met at time of Application Payment and any completed enhancements/practices completed that year.</a:t>
          </a:r>
          <a:endParaRPr lang="en-US" sz="1500" kern="1200"/>
        </a:p>
      </dsp:txBody>
      <dsp:txXfrm>
        <a:off x="1736952" y="642"/>
        <a:ext cx="5095259" cy="1503855"/>
      </dsp:txXfrm>
    </dsp:sp>
    <dsp:sp modelId="{A9414737-A925-4E9F-9A77-4FB9DA636A2C}">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3889FC-01B6-49E3-B9A5-1507B8DB8CE3}">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C8436B-496F-424A-816B-0D61D02FD08B}">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100000"/>
            </a:lnSpc>
            <a:spcBef>
              <a:spcPct val="0"/>
            </a:spcBef>
            <a:spcAft>
              <a:spcPct val="35000"/>
            </a:spcAft>
            <a:buNone/>
          </a:pPr>
          <a:r>
            <a:rPr lang="en-US" sz="1500" b="1" kern="1200"/>
            <a:t>Participants are responsible for paying income tax on any NRCS payments. By law, you must report any payments you receive from NRCS as taxable income when filing your annual income tax return. (Also applies to Payment Assignments)</a:t>
          </a:r>
          <a:endParaRPr lang="en-US" sz="1500" kern="1200"/>
        </a:p>
      </dsp:txBody>
      <dsp:txXfrm>
        <a:off x="1736952" y="1880461"/>
        <a:ext cx="5095259" cy="1503855"/>
      </dsp:txXfrm>
    </dsp:sp>
    <dsp:sp modelId="{A4F8C968-3C8D-4206-8344-20929502F04A}">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6C749-A7D5-4A5D-9B9E-DB671EE8D246}">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A464C7-6EAA-4863-92BA-A69ED5E76E0B}">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66750">
            <a:lnSpc>
              <a:spcPct val="100000"/>
            </a:lnSpc>
            <a:spcBef>
              <a:spcPct val="0"/>
            </a:spcBef>
            <a:spcAft>
              <a:spcPct val="35000"/>
            </a:spcAft>
            <a:buNone/>
          </a:pPr>
          <a:r>
            <a:rPr lang="en-US" sz="1500" b="1" kern="1200"/>
            <a:t>You may need to consider how this will impact your tax returns. Payments are usually spaced out over multiple tax years.</a:t>
          </a:r>
          <a:endParaRPr lang="en-US" sz="15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9AE55-960C-4914-AB24-7E344EFAB470}"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F4515-E047-4BE2-91EC-D05C1A7A2D4B}" type="slidenum">
              <a:rPr lang="en-US" smtClean="0"/>
              <a:t>‹#›</a:t>
            </a:fld>
            <a:endParaRPr lang="en-US"/>
          </a:p>
        </p:txBody>
      </p:sp>
    </p:spTree>
    <p:extLst>
      <p:ext uri="{BB962C8B-B14F-4D97-AF65-F5344CB8AC3E}">
        <p14:creationId xmlns:p14="http://schemas.microsoft.com/office/powerpoint/2010/main" val="77886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F4515-E047-4BE2-91EC-D05C1A7A2D4B}" type="slidenum">
              <a:rPr lang="en-US" smtClean="0"/>
              <a:t>8</a:t>
            </a:fld>
            <a:endParaRPr lang="en-US"/>
          </a:p>
        </p:txBody>
      </p:sp>
    </p:spTree>
    <p:extLst>
      <p:ext uri="{BB962C8B-B14F-4D97-AF65-F5344CB8AC3E}">
        <p14:creationId xmlns:p14="http://schemas.microsoft.com/office/powerpoint/2010/main" val="181477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356219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407651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4310A7-A909-4302-B38D-F0840C7D222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69751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43679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4310A7-A909-4302-B38D-F0840C7D222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7155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40351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13138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285064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19864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C561-8A97-4461-9E17-4DC60D24040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27946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316968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CC561-8A97-4461-9E17-4DC60D240404}"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55832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CC561-8A97-4461-9E17-4DC60D240404}"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8927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C561-8A97-4461-9E17-4DC60D240404}"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171634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312641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C561-8A97-4461-9E17-4DC60D24040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4310A7-A909-4302-B38D-F0840C7D2225}" type="slidenum">
              <a:rPr lang="en-US" smtClean="0"/>
              <a:t>‹#›</a:t>
            </a:fld>
            <a:endParaRPr lang="en-US"/>
          </a:p>
        </p:txBody>
      </p:sp>
    </p:spTree>
    <p:extLst>
      <p:ext uri="{BB962C8B-B14F-4D97-AF65-F5344CB8AC3E}">
        <p14:creationId xmlns:p14="http://schemas.microsoft.com/office/powerpoint/2010/main" val="274615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4CC561-8A97-4461-9E17-4DC60D240404}" type="datetimeFigureOut">
              <a:rPr lang="en-US" smtClean="0"/>
              <a:t>10/3/2023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4310A7-A909-4302-B38D-F0840C7D2225}" type="slidenum">
              <a:rPr lang="en-US" smtClean="0"/>
              <a:t>‹#›</a:t>
            </a:fld>
            <a:endParaRPr lang="en-US"/>
          </a:p>
        </p:txBody>
      </p:sp>
    </p:spTree>
    <p:extLst>
      <p:ext uri="{BB962C8B-B14F-4D97-AF65-F5344CB8AC3E}">
        <p14:creationId xmlns:p14="http://schemas.microsoft.com/office/powerpoint/2010/main" val="1643910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Nancy.allen@usda.gov" TargetMode="External"/><Relationship Id="rId2" Type="http://schemas.openxmlformats.org/officeDocument/2006/relationships/hyperlink" Target="mailto:Sarah.larose@usda.gov" TargetMode="External"/><Relationship Id="rId1" Type="http://schemas.openxmlformats.org/officeDocument/2006/relationships/slideLayout" Target="../slideLayouts/slideLayout2.xml"/><Relationship Id="rId4" Type="http://schemas.openxmlformats.org/officeDocument/2006/relationships/hyperlink" Target="mailto:Sean.pease@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D991-2C77-4716-A07C-05ED87C975B4}"/>
              </a:ext>
            </a:extLst>
          </p:cNvPr>
          <p:cNvSpPr>
            <a:spLocks noGrp="1"/>
          </p:cNvSpPr>
          <p:nvPr>
            <p:ph type="title"/>
          </p:nvPr>
        </p:nvSpPr>
        <p:spPr>
          <a:xfrm>
            <a:off x="1794897" y="624110"/>
            <a:ext cx="9712998" cy="1280890"/>
          </a:xfrm>
        </p:spPr>
        <p:txBody>
          <a:bodyPr>
            <a:normAutofit fontScale="90000"/>
          </a:bodyPr>
          <a:lstStyle/>
          <a:p>
            <a:r>
              <a:rPr lang="en-US" u="sng">
                <a:latin typeface="Ink Free" panose="03080402000500000000" pitchFamily="66" charset="0"/>
              </a:rPr>
              <a:t>Lamoille County CSP Outreach:</a:t>
            </a:r>
            <a:br>
              <a:rPr lang="en-US" u="sng">
                <a:latin typeface="Ink Free" panose="03080402000500000000" pitchFamily="66" charset="0"/>
              </a:rPr>
            </a:br>
            <a:r>
              <a:rPr lang="en-US" sz="2400">
                <a:latin typeface="Ink Free" panose="03080402000500000000" pitchFamily="66" charset="0"/>
              </a:rPr>
              <a:t>Looking ahead to FY2023</a:t>
            </a:r>
            <a:br>
              <a:rPr lang="en-US" u="sng">
                <a:latin typeface="Ink Free" panose="03080402000500000000" pitchFamily="66" charset="0"/>
              </a:rPr>
            </a:br>
            <a:br>
              <a:rPr lang="en-US" u="sng">
                <a:latin typeface="Ink Free" panose="03080402000500000000" pitchFamily="66" charset="0"/>
              </a:rPr>
            </a:br>
            <a:endParaRPr lang="en-US">
              <a:latin typeface="Ink Free" panose="03080402000500000000" pitchFamily="66" charset="0"/>
            </a:endParaRPr>
          </a:p>
        </p:txBody>
      </p:sp>
      <p:graphicFrame>
        <p:nvGraphicFramePr>
          <p:cNvPr id="21" name="Content Placeholder 2">
            <a:extLst>
              <a:ext uri="{FF2B5EF4-FFF2-40B4-BE49-F238E27FC236}">
                <a16:creationId xmlns:a16="http://schemas.microsoft.com/office/drawing/2014/main" id="{6C3A879B-7224-9032-E0D5-AE112827DAB6}"/>
              </a:ext>
            </a:extLst>
          </p:cNvPr>
          <p:cNvGraphicFramePr>
            <a:graphicFrameLocks noGrp="1"/>
          </p:cNvGraphicFramePr>
          <p:nvPr>
            <p:ph idx="1"/>
            <p:extLst>
              <p:ext uri="{D42A27DB-BD31-4B8C-83A1-F6EECF244321}">
                <p14:modId xmlns:p14="http://schemas.microsoft.com/office/powerpoint/2010/main" val="4123429495"/>
              </p:ext>
            </p:extLst>
          </p:nvPr>
        </p:nvGraphicFramePr>
        <p:xfrm>
          <a:off x="1131505" y="1411550"/>
          <a:ext cx="10711307" cy="5299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83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8" name="Rectangle 9">
            <a:extLst>
              <a:ext uri="{FF2B5EF4-FFF2-40B4-BE49-F238E27FC236}">
                <a16:creationId xmlns:a16="http://schemas.microsoft.com/office/drawing/2014/main" id="{C2ED0803-0133-49C2-9858-E132FF17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5D991-2C77-4716-A07C-05ED87C975B4}"/>
              </a:ext>
            </a:extLst>
          </p:cNvPr>
          <p:cNvSpPr>
            <a:spLocks noGrp="1"/>
          </p:cNvSpPr>
          <p:nvPr>
            <p:ph type="title"/>
          </p:nvPr>
        </p:nvSpPr>
        <p:spPr>
          <a:xfrm>
            <a:off x="1794897" y="624110"/>
            <a:ext cx="9712998" cy="1280890"/>
          </a:xfrm>
        </p:spPr>
        <p:txBody>
          <a:bodyPr>
            <a:normAutofit/>
          </a:bodyPr>
          <a:lstStyle/>
          <a:p>
            <a:r>
              <a:rPr lang="en-US" u="sng">
                <a:latin typeface="Ink Free" panose="03080402000500000000" pitchFamily="66" charset="0"/>
              </a:rPr>
              <a:t>Life Cycle of an Application: CSP</a:t>
            </a:r>
            <a:br>
              <a:rPr lang="en-US" u="sng">
                <a:latin typeface="Ink Free" panose="03080402000500000000" pitchFamily="66" charset="0"/>
              </a:rPr>
            </a:br>
            <a:endParaRPr lang="en-US">
              <a:latin typeface="Ink Free" panose="03080402000500000000" pitchFamily="66" charset="0"/>
            </a:endParaRPr>
          </a:p>
        </p:txBody>
      </p:sp>
      <p:sp>
        <p:nvSpPr>
          <p:cNvPr id="49" name="Rectangle 11">
            <a:extLst>
              <a:ext uri="{FF2B5EF4-FFF2-40B4-BE49-F238E27FC236}">
                <a16:creationId xmlns:a16="http://schemas.microsoft.com/office/drawing/2014/main" id="{C379F6D6-AB42-424F-9B81-E57F502B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5BAFE5D0-C0A7-4C07-B852-6F0A7CF2A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1175509D-F56A-EFAE-005D-69CD06512123}"/>
              </a:ext>
            </a:extLst>
          </p:cNvPr>
          <p:cNvGraphicFramePr>
            <a:graphicFrameLocks noGrp="1"/>
          </p:cNvGraphicFramePr>
          <p:nvPr>
            <p:ph idx="1"/>
            <p:extLst>
              <p:ext uri="{D42A27DB-BD31-4B8C-83A1-F6EECF244321}">
                <p14:modId xmlns:p14="http://schemas.microsoft.com/office/powerpoint/2010/main" val="542662970"/>
              </p:ext>
            </p:extLst>
          </p:nvPr>
        </p:nvGraphicFramePr>
        <p:xfrm>
          <a:off x="774792" y="2224570"/>
          <a:ext cx="10733103" cy="463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1" name="Group 50">
            <a:extLst>
              <a:ext uri="{FF2B5EF4-FFF2-40B4-BE49-F238E27FC236}">
                <a16:creationId xmlns:a16="http://schemas.microsoft.com/office/drawing/2014/main" id="{D2A5B1A9-E839-4B58-85EB-F4CAA1D19427}"/>
              </a:ext>
            </a:extLst>
          </p:cNvPr>
          <p:cNvGrpSpPr/>
          <p:nvPr/>
        </p:nvGrpSpPr>
        <p:grpSpPr>
          <a:xfrm>
            <a:off x="10288896" y="1"/>
            <a:ext cx="1903103" cy="2095130"/>
            <a:chOff x="2061440" y="1121896"/>
            <a:chExt cx="1903104" cy="2283725"/>
          </a:xfrm>
        </p:grpSpPr>
        <p:sp>
          <p:nvSpPr>
            <p:cNvPr id="52" name="Rectangle 51">
              <a:extLst>
                <a:ext uri="{FF2B5EF4-FFF2-40B4-BE49-F238E27FC236}">
                  <a16:creationId xmlns:a16="http://schemas.microsoft.com/office/drawing/2014/main" id="{B199583B-5E67-404A-9FC8-0B3BEDA8F639}"/>
                </a:ext>
              </a:extLst>
            </p:cNvPr>
            <p:cNvSpPr/>
            <p:nvPr/>
          </p:nvSpPr>
          <p:spPr>
            <a:xfrm>
              <a:off x="2061440" y="1121896"/>
              <a:ext cx="1903104" cy="2283725"/>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3" name="TextBox 52">
              <a:extLst>
                <a:ext uri="{FF2B5EF4-FFF2-40B4-BE49-F238E27FC236}">
                  <a16:creationId xmlns:a16="http://schemas.microsoft.com/office/drawing/2014/main" id="{A27CAB7C-8744-4D69-9BFD-A665C1246C3D}"/>
                </a:ext>
              </a:extLst>
            </p:cNvPr>
            <p:cNvSpPr txBox="1"/>
            <p:nvPr/>
          </p:nvSpPr>
          <p:spPr>
            <a:xfrm>
              <a:off x="2061440" y="2035386"/>
              <a:ext cx="1903104" cy="1370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984" tIns="0" rIns="187984" bIns="330200" numCol="1" spcCol="1270" anchor="t" anchorCtr="0">
              <a:noAutofit/>
            </a:bodyPr>
            <a:lstStyle/>
            <a:p>
              <a:pPr marL="0" lvl="0" indent="0" algn="l" defTabSz="488950">
                <a:lnSpc>
                  <a:spcPct val="90000"/>
                </a:lnSpc>
                <a:spcBef>
                  <a:spcPct val="0"/>
                </a:spcBef>
                <a:spcAft>
                  <a:spcPct val="35000"/>
                </a:spcAft>
                <a:buNone/>
              </a:pPr>
              <a:r>
                <a:rPr lang="en-US" sz="1100" b="1" kern="1200"/>
                <a:t>Conservation Stewardship Program (CSP)</a:t>
              </a:r>
              <a:endParaRPr lang="en-US" sz="1100" kern="1200"/>
            </a:p>
          </p:txBody>
        </p:sp>
      </p:grpSp>
    </p:spTree>
    <p:extLst>
      <p:ext uri="{BB962C8B-B14F-4D97-AF65-F5344CB8AC3E}">
        <p14:creationId xmlns:p14="http://schemas.microsoft.com/office/powerpoint/2010/main" val="88181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E824-A5F4-4DAA-8468-55C4368B86C9}"/>
              </a:ext>
            </a:extLst>
          </p:cNvPr>
          <p:cNvSpPr>
            <a:spLocks noGrp="1"/>
          </p:cNvSpPr>
          <p:nvPr>
            <p:ph type="title"/>
          </p:nvPr>
        </p:nvSpPr>
        <p:spPr>
          <a:xfrm>
            <a:off x="1794897" y="624110"/>
            <a:ext cx="9712998" cy="1280890"/>
          </a:xfrm>
        </p:spPr>
        <p:txBody>
          <a:bodyPr>
            <a:normAutofit/>
          </a:bodyPr>
          <a:lstStyle/>
          <a:p>
            <a:r>
              <a:rPr lang="en-US"/>
              <a:t>Eligibility:</a:t>
            </a:r>
            <a:br>
              <a:rPr lang="en-US"/>
            </a:br>
            <a:r>
              <a:rPr lang="en-US" sz="2800"/>
              <a:t>Which 2 resources are you managing well?</a:t>
            </a:r>
          </a:p>
        </p:txBody>
      </p:sp>
      <p:graphicFrame>
        <p:nvGraphicFramePr>
          <p:cNvPr id="34" name="Content Placeholder 2">
            <a:extLst>
              <a:ext uri="{FF2B5EF4-FFF2-40B4-BE49-F238E27FC236}">
                <a16:creationId xmlns:a16="http://schemas.microsoft.com/office/drawing/2014/main" id="{C65FA375-7995-C4B5-7A40-E32EB4CE445A}"/>
              </a:ext>
            </a:extLst>
          </p:cNvPr>
          <p:cNvGraphicFramePr>
            <a:graphicFrameLocks noGrp="1"/>
          </p:cNvGraphicFramePr>
          <p:nvPr>
            <p:ph idx="1"/>
            <p:extLst>
              <p:ext uri="{D42A27DB-BD31-4B8C-83A1-F6EECF244321}">
                <p14:modId xmlns:p14="http://schemas.microsoft.com/office/powerpoint/2010/main" val="3093751919"/>
              </p:ext>
            </p:extLst>
          </p:nvPr>
        </p:nvGraphicFramePr>
        <p:xfrm>
          <a:off x="1393794" y="1905001"/>
          <a:ext cx="9388507" cy="3971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75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2ED0803-0133-49C2-9858-E132FF17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1E824-A5F4-4DAA-8468-55C4368B86C9}"/>
              </a:ext>
            </a:extLst>
          </p:cNvPr>
          <p:cNvSpPr>
            <a:spLocks noGrp="1"/>
          </p:cNvSpPr>
          <p:nvPr>
            <p:ph type="title"/>
          </p:nvPr>
        </p:nvSpPr>
        <p:spPr>
          <a:xfrm>
            <a:off x="1794897" y="624110"/>
            <a:ext cx="9712998" cy="1280890"/>
          </a:xfrm>
        </p:spPr>
        <p:txBody>
          <a:bodyPr>
            <a:normAutofit/>
          </a:bodyPr>
          <a:lstStyle/>
          <a:p>
            <a:r>
              <a:rPr lang="en-US"/>
              <a:t>Eligibility:</a:t>
            </a:r>
            <a:br>
              <a:rPr lang="en-US"/>
            </a:br>
            <a:r>
              <a:rPr lang="en-US" sz="2800"/>
              <a:t>Which resource will you improve?</a:t>
            </a:r>
          </a:p>
        </p:txBody>
      </p:sp>
      <p:sp>
        <p:nvSpPr>
          <p:cNvPr id="41" name="Rectangle 40">
            <a:extLst>
              <a:ext uri="{FF2B5EF4-FFF2-40B4-BE49-F238E27FC236}">
                <a16:creationId xmlns:a16="http://schemas.microsoft.com/office/drawing/2014/main" id="{C379F6D6-AB42-424F-9B81-E57F502B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5BAFE5D0-C0A7-4C07-B852-6F0A7CF2A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4" name="Content Placeholder 2">
            <a:extLst>
              <a:ext uri="{FF2B5EF4-FFF2-40B4-BE49-F238E27FC236}">
                <a16:creationId xmlns:a16="http://schemas.microsoft.com/office/drawing/2014/main" id="{C65FA375-7995-C4B5-7A40-E32EB4CE445A}"/>
              </a:ext>
            </a:extLst>
          </p:cNvPr>
          <p:cNvGraphicFramePr>
            <a:graphicFrameLocks noGrp="1"/>
          </p:cNvGraphicFramePr>
          <p:nvPr>
            <p:ph idx="1"/>
            <p:extLst>
              <p:ext uri="{D42A27DB-BD31-4B8C-83A1-F6EECF244321}">
                <p14:modId xmlns:p14="http://schemas.microsoft.com/office/powerpoint/2010/main" val="315195720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93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5" name="Rectangle 95">
            <a:extLst>
              <a:ext uri="{FF2B5EF4-FFF2-40B4-BE49-F238E27FC236}">
                <a16:creationId xmlns:a16="http://schemas.microsoft.com/office/drawing/2014/main" id="{C2ED0803-0133-49C2-9858-E132FF17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B9B295-9F41-41D9-9897-0B58D994621D}"/>
              </a:ext>
            </a:extLst>
          </p:cNvPr>
          <p:cNvSpPr>
            <a:spLocks noGrp="1"/>
          </p:cNvSpPr>
          <p:nvPr>
            <p:ph type="title"/>
          </p:nvPr>
        </p:nvSpPr>
        <p:spPr>
          <a:xfrm>
            <a:off x="1794897" y="624110"/>
            <a:ext cx="9712998" cy="1280890"/>
          </a:xfrm>
        </p:spPr>
        <p:txBody>
          <a:bodyPr>
            <a:normAutofit/>
          </a:bodyPr>
          <a:lstStyle/>
          <a:p>
            <a:r>
              <a:rPr lang="en-US" u="sng">
                <a:latin typeface="Ink Free" panose="03080402000500000000" pitchFamily="66" charset="0"/>
              </a:rPr>
              <a:t>Life Cycle of an Application: CSP</a:t>
            </a:r>
            <a:br>
              <a:rPr lang="en-US" u="sng">
                <a:latin typeface="Ink Free" panose="03080402000500000000" pitchFamily="66" charset="0"/>
              </a:rPr>
            </a:br>
            <a:endParaRPr lang="en-US">
              <a:latin typeface="Ink Free" panose="03080402000500000000" pitchFamily="66" charset="0"/>
            </a:endParaRPr>
          </a:p>
        </p:txBody>
      </p:sp>
      <p:sp>
        <p:nvSpPr>
          <p:cNvPr id="116" name="Rectangle 97">
            <a:extLst>
              <a:ext uri="{FF2B5EF4-FFF2-40B4-BE49-F238E27FC236}">
                <a16:creationId xmlns:a16="http://schemas.microsoft.com/office/drawing/2014/main" id="{C379F6D6-AB42-424F-9B81-E57F502B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7" name="Freeform 11">
            <a:extLst>
              <a:ext uri="{FF2B5EF4-FFF2-40B4-BE49-F238E27FC236}">
                <a16:creationId xmlns:a16="http://schemas.microsoft.com/office/drawing/2014/main" id="{5BAFE5D0-C0A7-4C07-B852-6F0A7CF2A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7" name="Content Placeholder 2">
            <a:extLst>
              <a:ext uri="{FF2B5EF4-FFF2-40B4-BE49-F238E27FC236}">
                <a16:creationId xmlns:a16="http://schemas.microsoft.com/office/drawing/2014/main" id="{0F92FE48-C875-EFAB-7B05-FE289C2AB7A3}"/>
              </a:ext>
            </a:extLst>
          </p:cNvPr>
          <p:cNvGraphicFramePr>
            <a:graphicFrameLocks noGrp="1"/>
          </p:cNvGraphicFramePr>
          <p:nvPr>
            <p:ph idx="1"/>
            <p:extLst>
              <p:ext uri="{D42A27DB-BD31-4B8C-83A1-F6EECF244321}">
                <p14:modId xmlns:p14="http://schemas.microsoft.com/office/powerpoint/2010/main" val="4095009350"/>
              </p:ext>
            </p:extLst>
          </p:nvPr>
        </p:nvGraphicFramePr>
        <p:xfrm>
          <a:off x="1333257" y="1438679"/>
          <a:ext cx="10083426" cy="520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13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1D303-351F-4CAB-9AAE-FF19B4AEE1A0}"/>
              </a:ext>
            </a:extLst>
          </p:cNvPr>
          <p:cNvSpPr>
            <a:spLocks noGrp="1"/>
          </p:cNvSpPr>
          <p:nvPr>
            <p:ph type="title"/>
          </p:nvPr>
        </p:nvSpPr>
        <p:spPr>
          <a:xfrm>
            <a:off x="9392813" y="3101093"/>
            <a:ext cx="2454052" cy="3029344"/>
          </a:xfrm>
        </p:spPr>
        <p:txBody>
          <a:bodyPr>
            <a:normAutofit/>
          </a:bodyPr>
          <a:lstStyle/>
          <a:p>
            <a:r>
              <a:rPr lang="en-US" sz="3000" u="sng">
                <a:solidFill>
                  <a:schemeClr val="bg1"/>
                </a:solidFill>
                <a:latin typeface="Ink Free" panose="03080402000500000000" pitchFamily="66" charset="0"/>
              </a:rPr>
              <a:t>Payments and Certifications</a:t>
            </a:r>
          </a:p>
        </p:txBody>
      </p:sp>
      <p:sp>
        <p:nvSpPr>
          <p:cNvPr id="28"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29" name="Content Placeholder 2">
            <a:extLst>
              <a:ext uri="{FF2B5EF4-FFF2-40B4-BE49-F238E27FC236}">
                <a16:creationId xmlns:a16="http://schemas.microsoft.com/office/drawing/2014/main" id="{9A3ABE9B-2E56-0E7B-E379-E7878CA8BF3F}"/>
              </a:ext>
            </a:extLst>
          </p:cNvPr>
          <p:cNvGraphicFramePr>
            <a:graphicFrameLocks noGrp="1"/>
          </p:cNvGraphicFramePr>
          <p:nvPr>
            <p:ph idx="1"/>
            <p:extLst>
              <p:ext uri="{D42A27DB-BD31-4B8C-83A1-F6EECF244321}">
                <p14:modId xmlns:p14="http://schemas.microsoft.com/office/powerpoint/2010/main" val="912006638"/>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38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6" name="Group 9">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7" name="Group 23">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37">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0" name="Rectangle 41">
            <a:extLst>
              <a:ext uri="{FF2B5EF4-FFF2-40B4-BE49-F238E27FC236}">
                <a16:creationId xmlns:a16="http://schemas.microsoft.com/office/drawing/2014/main" id="{6A55F051-97DE-49FF-BB21-0EDA63C24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3">
            <a:extLst>
              <a:ext uri="{FF2B5EF4-FFF2-40B4-BE49-F238E27FC236}">
                <a16:creationId xmlns:a16="http://schemas.microsoft.com/office/drawing/2014/main" id="{7E1612B4-AD89-404E-AE2A-48CCF1FE0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54C8A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E82820F5-6E78-0AE7-B28C-054A5ADAFCEA}"/>
              </a:ext>
            </a:extLst>
          </p:cNvPr>
          <p:cNvPicPr>
            <a:picLocks noChangeAspect="1"/>
          </p:cNvPicPr>
          <p:nvPr/>
        </p:nvPicPr>
        <p:blipFill rotWithShape="1">
          <a:blip r:embed="rId2"/>
          <a:srcRect t="24552" r="1" b="3241"/>
          <a:stretch/>
        </p:blipFill>
        <p:spPr>
          <a:xfrm>
            <a:off x="643467" y="643467"/>
            <a:ext cx="10905066" cy="5571066"/>
          </a:xfrm>
          <a:prstGeom prst="rect">
            <a:avLst/>
          </a:prstGeom>
        </p:spPr>
      </p:pic>
    </p:spTree>
    <p:extLst>
      <p:ext uri="{BB962C8B-B14F-4D97-AF65-F5344CB8AC3E}">
        <p14:creationId xmlns:p14="http://schemas.microsoft.com/office/powerpoint/2010/main" val="226033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2E09-2B74-79A7-C639-41298C1B86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934E0D-D1E6-D563-9B05-7E82C56C8B0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EF5A2B8-8EFB-2146-5CAC-49E41C024884}"/>
              </a:ext>
            </a:extLst>
          </p:cNvPr>
          <p:cNvPicPr>
            <a:picLocks noChangeAspect="1"/>
          </p:cNvPicPr>
          <p:nvPr/>
        </p:nvPicPr>
        <p:blipFill>
          <a:blip r:embed="rId3"/>
          <a:stretch>
            <a:fillRect/>
          </a:stretch>
        </p:blipFill>
        <p:spPr>
          <a:xfrm>
            <a:off x="206612" y="429208"/>
            <a:ext cx="11980279" cy="6102221"/>
          </a:xfrm>
          <a:prstGeom prst="rect">
            <a:avLst/>
          </a:prstGeom>
        </p:spPr>
      </p:pic>
    </p:spTree>
    <p:extLst>
      <p:ext uri="{BB962C8B-B14F-4D97-AF65-F5344CB8AC3E}">
        <p14:creationId xmlns:p14="http://schemas.microsoft.com/office/powerpoint/2010/main" val="107399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D991-2C77-4716-A07C-05ED87C975B4}"/>
              </a:ext>
            </a:extLst>
          </p:cNvPr>
          <p:cNvSpPr>
            <a:spLocks noGrp="1"/>
          </p:cNvSpPr>
          <p:nvPr>
            <p:ph type="title"/>
          </p:nvPr>
        </p:nvSpPr>
        <p:spPr>
          <a:xfrm>
            <a:off x="640079" y="2053641"/>
            <a:ext cx="3669161" cy="2760098"/>
          </a:xfrm>
        </p:spPr>
        <p:txBody>
          <a:bodyPr>
            <a:normAutofit/>
          </a:bodyPr>
          <a:lstStyle/>
          <a:p>
            <a:pPr algn="ctr"/>
            <a:r>
              <a:rPr lang="en-US" u="sng">
                <a:solidFill>
                  <a:srgbClr val="FFFFFF"/>
                </a:solidFill>
                <a:latin typeface="Ink Free" panose="03080402000500000000" pitchFamily="66" charset="0"/>
              </a:rPr>
              <a:t>Field Office Contact Information:</a:t>
            </a:r>
            <a:br>
              <a:rPr lang="en-US" u="sng">
                <a:solidFill>
                  <a:srgbClr val="FFFFFF"/>
                </a:solidFill>
                <a:latin typeface="Ink Free" panose="03080402000500000000" pitchFamily="66" charset="0"/>
              </a:rPr>
            </a:br>
            <a:endParaRPr lang="en-US" sz="2700">
              <a:solidFill>
                <a:srgbClr val="FFFFFF"/>
              </a:solidFill>
              <a:latin typeface="Ink Free" panose="03080402000500000000" pitchFamily="66" charset="0"/>
            </a:endParaRPr>
          </a:p>
        </p:txBody>
      </p:sp>
      <p:sp>
        <p:nvSpPr>
          <p:cNvPr id="3" name="Content Placeholder 2">
            <a:extLst>
              <a:ext uri="{FF2B5EF4-FFF2-40B4-BE49-F238E27FC236}">
                <a16:creationId xmlns:a16="http://schemas.microsoft.com/office/drawing/2014/main" id="{BD2B49ED-7365-4713-8FAE-01476ABCE8E8}"/>
              </a:ext>
            </a:extLst>
          </p:cNvPr>
          <p:cNvSpPr>
            <a:spLocks noGrp="1"/>
          </p:cNvSpPr>
          <p:nvPr>
            <p:ph idx="1"/>
          </p:nvPr>
        </p:nvSpPr>
        <p:spPr>
          <a:xfrm>
            <a:off x="2173567" y="755780"/>
            <a:ext cx="8688184" cy="1297861"/>
          </a:xfrm>
        </p:spPr>
        <p:txBody>
          <a:bodyPr anchor="ctr">
            <a:normAutofit fontScale="25000" lnSpcReduction="20000"/>
          </a:bodyPr>
          <a:lstStyle/>
          <a:p>
            <a:pPr marL="0" lvl="0" indent="0">
              <a:buNone/>
            </a:pPr>
            <a:r>
              <a:rPr lang="en-US" sz="7400">
                <a:solidFill>
                  <a:prstClr val="black"/>
                </a:solidFill>
                <a:latin typeface="Ink Free" panose="03080402000500000000" pitchFamily="66" charset="0"/>
              </a:rPr>
              <a:t>Morrisville Field Office: </a:t>
            </a:r>
          </a:p>
          <a:p>
            <a:pPr marL="0" lvl="0" indent="0">
              <a:buNone/>
            </a:pPr>
            <a:r>
              <a:rPr lang="en-US" sz="7400">
                <a:solidFill>
                  <a:prstClr val="black"/>
                </a:solidFill>
                <a:latin typeface="Ink Free" panose="03080402000500000000" pitchFamily="66" charset="0"/>
              </a:rPr>
              <a:t>109 Vernon Street,; Suite 332</a:t>
            </a:r>
          </a:p>
          <a:p>
            <a:pPr marL="0" lvl="0" indent="0">
              <a:buNone/>
            </a:pPr>
            <a:r>
              <a:rPr lang="en-US" sz="7400">
                <a:solidFill>
                  <a:prstClr val="black"/>
                </a:solidFill>
                <a:latin typeface="Ink Free" panose="03080402000500000000" pitchFamily="66" charset="0"/>
              </a:rPr>
              <a:t>Brattleboro, VT, 05301</a:t>
            </a:r>
          </a:p>
          <a:p>
            <a:pPr marL="0" lvl="0" indent="0">
              <a:buNone/>
            </a:pPr>
            <a:r>
              <a:rPr lang="en-US" sz="7400">
                <a:solidFill>
                  <a:prstClr val="black"/>
                </a:solidFill>
                <a:latin typeface="Ink Free" panose="03080402000500000000" pitchFamily="66" charset="0"/>
              </a:rPr>
              <a:t>(802) 689-3037</a:t>
            </a:r>
          </a:p>
          <a:p>
            <a:pPr marL="0" lvl="0" indent="0">
              <a:buNone/>
            </a:pPr>
            <a:endParaRPr lang="en-US" sz="800">
              <a:solidFill>
                <a:prstClr val="black"/>
              </a:solidFill>
              <a:latin typeface="Ink Free" panose="03080402000500000000" pitchFamily="66" charset="0"/>
            </a:endParaRPr>
          </a:p>
          <a:p>
            <a:pPr lvl="0">
              <a:buFont typeface="Wingdings" panose="05000000000000000000" pitchFamily="2" charset="2"/>
              <a:buChar char="Ø"/>
            </a:pPr>
            <a:endParaRPr lang="en-US" sz="1600">
              <a:solidFill>
                <a:prstClr val="black"/>
              </a:solidFill>
              <a:latin typeface="Ink Free" panose="03080402000500000000" pitchFamily="66" charset="0"/>
            </a:endParaRPr>
          </a:p>
          <a:p>
            <a:pPr marL="0" lvl="0" indent="0">
              <a:buNone/>
            </a:pPr>
            <a:r>
              <a:rPr lang="en-US" sz="1600">
                <a:solidFill>
                  <a:srgbClr val="000000"/>
                </a:solidFill>
                <a:latin typeface="Ink Free" panose="03080402000500000000" pitchFamily="66" charset="0"/>
              </a:rPr>
              <a:t> </a:t>
            </a:r>
          </a:p>
          <a:p>
            <a:pPr marL="0" lvl="0" indent="0">
              <a:buNone/>
            </a:pPr>
            <a:endParaRPr lang="en-US" sz="1600">
              <a:solidFill>
                <a:srgbClr val="000000"/>
              </a:solidFill>
              <a:latin typeface="Ink Free" panose="03080402000500000000" pitchFamily="66" charset="0"/>
            </a:endParaRPr>
          </a:p>
          <a:p>
            <a:pPr marL="457200" lvl="1" indent="0">
              <a:buNone/>
            </a:pPr>
            <a:endParaRPr lang="en-US" sz="1200">
              <a:latin typeface="Ink Free" panose="03080402000500000000" pitchFamily="66" charset="0"/>
            </a:endParaRPr>
          </a:p>
        </p:txBody>
      </p:sp>
      <p:graphicFrame>
        <p:nvGraphicFramePr>
          <p:cNvPr id="6" name="Table 6">
            <a:extLst>
              <a:ext uri="{FF2B5EF4-FFF2-40B4-BE49-F238E27FC236}">
                <a16:creationId xmlns:a16="http://schemas.microsoft.com/office/drawing/2014/main" id="{CD8915A9-355C-4473-A79B-681A9F2A3499}"/>
              </a:ext>
            </a:extLst>
          </p:cNvPr>
          <p:cNvGraphicFramePr>
            <a:graphicFrameLocks noGrp="1"/>
          </p:cNvGraphicFramePr>
          <p:nvPr>
            <p:extLst>
              <p:ext uri="{D42A27DB-BD31-4B8C-83A1-F6EECF244321}">
                <p14:modId xmlns:p14="http://schemas.microsoft.com/office/powerpoint/2010/main" val="3684404530"/>
              </p:ext>
            </p:extLst>
          </p:nvPr>
        </p:nvGraphicFramePr>
        <p:xfrm>
          <a:off x="2173566" y="2298986"/>
          <a:ext cx="8290291" cy="4027280"/>
        </p:xfrm>
        <a:graphic>
          <a:graphicData uri="http://schemas.openxmlformats.org/drawingml/2006/table">
            <a:tbl>
              <a:tblPr firstRow="1" bandRow="1">
                <a:tableStyleId>{3B4B98B0-60AC-42C2-AFA5-B58CD77FA1E5}</a:tableStyleId>
              </a:tblPr>
              <a:tblGrid>
                <a:gridCol w="1738558">
                  <a:extLst>
                    <a:ext uri="{9D8B030D-6E8A-4147-A177-3AD203B41FA5}">
                      <a16:colId xmlns:a16="http://schemas.microsoft.com/office/drawing/2014/main" val="2786517035"/>
                    </a:ext>
                  </a:extLst>
                </a:gridCol>
                <a:gridCol w="3403076">
                  <a:extLst>
                    <a:ext uri="{9D8B030D-6E8A-4147-A177-3AD203B41FA5}">
                      <a16:colId xmlns:a16="http://schemas.microsoft.com/office/drawing/2014/main" val="4278618548"/>
                    </a:ext>
                  </a:extLst>
                </a:gridCol>
                <a:gridCol w="247968">
                  <a:extLst>
                    <a:ext uri="{9D8B030D-6E8A-4147-A177-3AD203B41FA5}">
                      <a16:colId xmlns:a16="http://schemas.microsoft.com/office/drawing/2014/main" val="1334427273"/>
                    </a:ext>
                  </a:extLst>
                </a:gridCol>
                <a:gridCol w="2900689">
                  <a:extLst>
                    <a:ext uri="{9D8B030D-6E8A-4147-A177-3AD203B41FA5}">
                      <a16:colId xmlns:a16="http://schemas.microsoft.com/office/drawing/2014/main" val="929882189"/>
                    </a:ext>
                  </a:extLst>
                </a:gridCol>
              </a:tblGrid>
              <a:tr h="917489">
                <a:tc>
                  <a:txBody>
                    <a:bodyPr/>
                    <a:lstStyle/>
                    <a:p>
                      <a:r>
                        <a:rPr lang="en-US" b="0" u="sng"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Name:</a:t>
                      </a:r>
                    </a:p>
                  </a:txBody>
                  <a:tcPr/>
                </a:tc>
                <a:tc>
                  <a:txBody>
                    <a:bodyPr/>
                    <a:lstStyle/>
                    <a:p>
                      <a:r>
                        <a:rPr lang="en-US" b="0" u="sng"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Position</a:t>
                      </a:r>
                    </a:p>
                  </a:txBody>
                  <a:tcPr/>
                </a:tc>
                <a:tc>
                  <a:txBody>
                    <a:bodyPr/>
                    <a:lstStyle/>
                    <a:p>
                      <a:endParaRPr lang="en-US" b="0" u="sng"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tc>
                  <a:txBody>
                    <a:bodyPr/>
                    <a:lstStyle/>
                    <a:p>
                      <a:r>
                        <a:rPr lang="en-US" b="0" u="sng"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Email</a:t>
                      </a:r>
                    </a:p>
                  </a:txBody>
                  <a:tcPr/>
                </a:tc>
                <a:extLst>
                  <a:ext uri="{0D108BD9-81ED-4DB2-BD59-A6C34878D82A}">
                    <a16:rowId xmlns:a16="http://schemas.microsoft.com/office/drawing/2014/main" val="3875884371"/>
                  </a:ext>
                </a:extLst>
              </a:tr>
              <a:tr h="917489">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Sarah Larose</a:t>
                      </a:r>
                    </a:p>
                  </a:txBody>
                  <a:tcPr/>
                </a:tc>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District Conservationist</a:t>
                      </a:r>
                    </a:p>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(Grand Isle, Franklin, Lamoille)</a:t>
                      </a:r>
                    </a:p>
                  </a:txBody>
                  <a:tcPr/>
                </a:tc>
                <a:tc>
                  <a:txBody>
                    <a:bodyPr/>
                    <a:lstStyle/>
                    <a:p>
                      <a:endPar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tc>
                  <a:txBody>
                    <a:bodyPr/>
                    <a:lstStyle/>
                    <a:p>
                      <a:r>
                        <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hlinkClick r:id="rId2"/>
                        </a:rPr>
                        <a:t>Sarah.larose@usda.gov</a:t>
                      </a:r>
                      <a:endPar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extLst>
                  <a:ext uri="{0D108BD9-81ED-4DB2-BD59-A6C34878D82A}">
                    <a16:rowId xmlns:a16="http://schemas.microsoft.com/office/drawing/2014/main" val="1162425327"/>
                  </a:ext>
                </a:extLst>
              </a:tr>
              <a:tr h="1274813">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Nancy Allen</a:t>
                      </a:r>
                    </a:p>
                  </a:txBody>
                  <a:tcPr/>
                </a:tc>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Soil Conservationist</a:t>
                      </a:r>
                    </a:p>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(Morrisville)</a:t>
                      </a:r>
                    </a:p>
                  </a:txBody>
                  <a:tcPr/>
                </a:tc>
                <a:tc>
                  <a:txBody>
                    <a:bodyPr/>
                    <a:lstStyle/>
                    <a:p>
                      <a:endPar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tc>
                  <a:txBody>
                    <a:bodyPr/>
                    <a:lstStyle/>
                    <a:p>
                      <a:r>
                        <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hlinkClick r:id="rId3"/>
                        </a:rPr>
                        <a:t>Nancy.allen@usda.gov</a:t>
                      </a:r>
                      <a:endPar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extLst>
                  <a:ext uri="{0D108BD9-81ED-4DB2-BD59-A6C34878D82A}">
                    <a16:rowId xmlns:a16="http://schemas.microsoft.com/office/drawing/2014/main" val="3101951795"/>
                  </a:ext>
                </a:extLst>
              </a:tr>
              <a:tr h="917489">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Sean Pease</a:t>
                      </a:r>
                    </a:p>
                  </a:txBody>
                  <a:tcPr/>
                </a:tc>
                <a:tc>
                  <a:txBody>
                    <a:bodyPr/>
                    <a:lstStyle/>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Soil Conservationist</a:t>
                      </a:r>
                    </a:p>
                    <a:p>
                      <a: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t>(Morrisville)</a:t>
                      </a:r>
                    </a:p>
                  </a:txBody>
                  <a:tcPr/>
                </a:tc>
                <a:tc>
                  <a:txBody>
                    <a:bodyPr/>
                    <a:lstStyle/>
                    <a:p>
                      <a:br>
                        <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rPr>
                      </a:br>
                      <a:endParaRPr lang="en-US"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tc>
                  <a:txBody>
                    <a:bodyPr/>
                    <a:lstStyle/>
                    <a:p>
                      <a:r>
                        <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hlinkClick r:id="rId4"/>
                        </a:rPr>
                        <a:t>Sean.pease@usda.gov</a:t>
                      </a:r>
                      <a:endPar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p>
                      <a:endParaRPr lang="en-US" sz="1400" b="0" cap="none" spc="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txBody>
                  <a:tcPr/>
                </a:tc>
                <a:extLst>
                  <a:ext uri="{0D108BD9-81ED-4DB2-BD59-A6C34878D82A}">
                    <a16:rowId xmlns:a16="http://schemas.microsoft.com/office/drawing/2014/main" val="3412991135"/>
                  </a:ext>
                </a:extLst>
              </a:tr>
            </a:tbl>
          </a:graphicData>
        </a:graphic>
      </p:graphicFrame>
    </p:spTree>
    <p:extLst>
      <p:ext uri="{BB962C8B-B14F-4D97-AF65-F5344CB8AC3E}">
        <p14:creationId xmlns:p14="http://schemas.microsoft.com/office/powerpoint/2010/main" val="1060749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Status xmlns="e8b70c55-9d91-4efd-8ac3-e5420543add2" xsi:nil="true"/>
    <Contents xmlns="e8b70c55-9d91-4efd-8ac3-e5420543add2" xsi:nil="true"/>
    <lcf76f155ced4ddcb4097134ff3c332f xmlns="e8b70c55-9d91-4efd-8ac3-e5420543add2">
      <Terms xmlns="http://schemas.microsoft.com/office/infopath/2007/PartnerControls"/>
    </lcf76f155ced4ddcb4097134ff3c332f>
    <TaxCatchAll xmlns="73fb875a-8af9-4255-b008-0995492d31cd" xsi:nil="true"/>
    <SharedWithUsers xmlns="08eb167f-9a12-4635-a5f3-ecf44ccaf439">
      <UserInfo>
        <DisplayName>Allen, Nancy - NRCS, Morrisville, VT</DisplayName>
        <AccountId>70</AccountId>
        <AccountType/>
      </UserInfo>
      <UserInfo>
        <DisplayName>Allen, Joshua - NRCS, Brattleboro, VT</DisplayName>
        <AccountId>646</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55A79108C636648BE4EBE46E5C8CAB6" ma:contentTypeVersion="19" ma:contentTypeDescription="Create a new document." ma:contentTypeScope="" ma:versionID="6b18650aedc739db42b28d287f3a158d">
  <xsd:schema xmlns:xsd="http://www.w3.org/2001/XMLSchema" xmlns:xs="http://www.w3.org/2001/XMLSchema" xmlns:p="http://schemas.microsoft.com/office/2006/metadata/properties" xmlns:ns2="08eb167f-9a12-4635-a5f3-ecf44ccaf439" xmlns:ns3="e8b70c55-9d91-4efd-8ac3-e5420543add2" xmlns:ns4="73fb875a-8af9-4255-b008-0995492d31cd" targetNamespace="http://schemas.microsoft.com/office/2006/metadata/properties" ma:root="true" ma:fieldsID="0982ff9250369233cee638071f2e4e36" ns2:_="" ns3:_="" ns4:_="">
    <xsd:import namespace="08eb167f-9a12-4635-a5f3-ecf44ccaf439"/>
    <xsd:import namespace="e8b70c55-9d91-4efd-8ac3-e5420543add2"/>
    <xsd:import namespace="73fb875a-8af9-4255-b008-0995492d31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Status" minOccurs="0"/>
                <xsd:element ref="ns3:MediaServiceLocation" minOccurs="0"/>
                <xsd:element ref="ns3:MediaLengthInSeconds" minOccurs="0"/>
                <xsd:element ref="ns3:Content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b167f-9a12-4635-a5f3-ecf44ccaf43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b70c55-9d91-4efd-8ac3-e5420543ad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Status" ma:index="20" nillable="true" ma:displayName="Status" ma:format="Dropdown" ma:internalName="Status">
      <xsd:simpleType>
        <xsd:restriction base="dms:Choice">
          <xsd:enumeration value="Draft - Testing"/>
          <xsd:enumeration value="Released"/>
          <xsd:enumeration value="Archived"/>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Contents" ma:index="23" nillable="true" ma:displayName="Contents" ma:format="Dropdown" ma:internalName="Contents">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aad86aa6-55ee-4f2e-a070-f9f366e90594}" ma:internalName="TaxCatchAll" ma:showField="CatchAllData" ma:web="08eb167f-9a12-4635-a5f3-ecf44ccaf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7417F-EF84-4E5A-AE08-36FD31AFAD8C}">
  <ds:schemaRefs>
    <ds:schemaRef ds:uri="http://schemas.microsoft.com/sharepoint/v3/contenttype/forms"/>
  </ds:schemaRefs>
</ds:datastoreItem>
</file>

<file path=customXml/itemProps2.xml><?xml version="1.0" encoding="utf-8"?>
<ds:datastoreItem xmlns:ds="http://schemas.openxmlformats.org/officeDocument/2006/customXml" ds:itemID="{D303488C-2273-4681-877A-EE629C8B47F7}">
  <ds:schemaRefs>
    <ds:schemaRef ds:uri="http://schemas.microsoft.com/sharepoint/events"/>
  </ds:schemaRefs>
</ds:datastoreItem>
</file>

<file path=customXml/itemProps3.xml><?xml version="1.0" encoding="utf-8"?>
<ds:datastoreItem xmlns:ds="http://schemas.openxmlformats.org/officeDocument/2006/customXml" ds:itemID="{EE642EE0-4E53-4324-B586-5BE01736873E}">
  <ds:schemaRefs>
    <ds:schemaRef ds:uri="08eb167f-9a12-4635-a5f3-ecf44ccaf439"/>
    <ds:schemaRef ds:uri="73fb875a-8af9-4255-b008-0995492d31cd"/>
    <ds:schemaRef ds:uri="e8b70c55-9d91-4efd-8ac3-e5420543ad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FFD83B5-1222-405A-BBDD-06592A1DEB0E}">
  <ds:schemaRefs>
    <ds:schemaRef ds:uri="08eb167f-9a12-4635-a5f3-ecf44ccaf439"/>
    <ds:schemaRef ds:uri="73fb875a-8af9-4255-b008-0995492d31cd"/>
    <ds:schemaRef ds:uri="e8b70c55-9d91-4efd-8ac3-e5420543ad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TM02892315[[fn=Wisp]]</Template>
  <TotalTime>0</TotalTime>
  <Words>505</Words>
  <Application>Microsoft Office PowerPoint</Application>
  <PresentationFormat>Widescreen</PresentationFormat>
  <Paragraphs>83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Georgia</vt:lpstr>
      <vt:lpstr>Ink Free</vt:lpstr>
      <vt:lpstr>Wingdings</vt:lpstr>
      <vt:lpstr>Wingdings 3</vt:lpstr>
      <vt:lpstr>Wisp</vt:lpstr>
      <vt:lpstr>Lamoille County CSP Outreach: Looking ahead to FY2023  </vt:lpstr>
      <vt:lpstr>Life Cycle of an Application: CSP </vt:lpstr>
      <vt:lpstr>Eligibility: Which 2 resources are you managing well?</vt:lpstr>
      <vt:lpstr>Eligibility: Which resource will you improve?</vt:lpstr>
      <vt:lpstr>Life Cycle of an Application: CSP </vt:lpstr>
      <vt:lpstr>Payments and Certifications</vt:lpstr>
      <vt:lpstr>PowerPoint Presentation</vt:lpstr>
      <vt:lpstr>PowerPoint Presentation</vt:lpstr>
      <vt:lpstr>Field Office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 Natural Resources Conservation Services</dc:title>
  <dc:creator>Allen, Joshua - NRCS, Brattleboro, VT</dc:creator>
  <cp:lastModifiedBy>Pease, Sean - FPAC-NRCS, VT</cp:lastModifiedBy>
  <cp:revision>3</cp:revision>
  <dcterms:created xsi:type="dcterms:W3CDTF">2021-02-24T17:36:09Z</dcterms:created>
  <dcterms:modified xsi:type="dcterms:W3CDTF">2023-10-03T18:17:03Z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0x010100555A79108C636648BE4EBE46E5C8CAB6</vt:lpwstr>
  </property>
  <property fmtid="{D5CDD505-2E9C-101B-9397-08002B2CF9AE}" pid="3" name="MediaServiceImageTags">
    <vt:lpwstr/>
  </property>
</Properties>
</file>